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4"/>
    <p:sldMasterId id="2147483675" r:id="rId5"/>
    <p:sldMasterId id="2147483676" r:id="rId6"/>
  </p:sldMasterIdLst>
  <p:notesMasterIdLst>
    <p:notesMasterId r:id="rId13"/>
  </p:notesMasterIdLst>
  <p:sldIdLst>
    <p:sldId id="324" r:id="rId7"/>
    <p:sldId id="257" r:id="rId8"/>
    <p:sldId id="258" r:id="rId9"/>
    <p:sldId id="320" r:id="rId10"/>
    <p:sldId id="321" r:id="rId11"/>
    <p:sldId id="322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283"/>
    <a:srgbClr val="FFFFCC"/>
    <a:srgbClr val="00CC99"/>
    <a:srgbClr val="008080"/>
    <a:srgbClr val="FFFF66"/>
    <a:srgbClr val="CCFFCC"/>
    <a:srgbClr val="FFCC66"/>
    <a:srgbClr val="186193"/>
    <a:srgbClr val="303030"/>
    <a:srgbClr val="8383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E91CB8-4393-2F9F-6D5E-6C0EA42BA6F4}" v="4" dt="2026-07-28T11:22:18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7" autoAdjust="0"/>
  </p:normalViewPr>
  <p:slideViewPr>
    <p:cSldViewPr snapToGrid="0">
      <p:cViewPr>
        <p:scale>
          <a:sx n="50" d="100"/>
          <a:sy n="50" d="100"/>
        </p:scale>
        <p:origin x="2856" y="15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44EAB-772B-47D9-9BEC-F9B591E00843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24D90-1F7E-4635-9919-08D6B85AB4F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003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24D90-1F7E-4635-9919-08D6B85AB4F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6404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24D90-1F7E-4635-9919-08D6B85AB4F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054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AC329-681B-E725-8CF7-29AE5D05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C4ECA1-EEBE-8425-C9CA-6C6A10385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A3A34B-7E06-984D-4A53-963E51D95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804210" cy="5423674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s-ES" b="0" dirty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B36AE7-8E72-DD43-8E69-E9E3F3885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24D90-1F7E-4635-9919-08D6B85AB4F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961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AC329-681B-E725-8CF7-29AE5D05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C4ECA1-EEBE-8425-C9CA-6C6A10385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A3A34B-7E06-984D-4A53-963E51D95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804210" cy="5423674"/>
          </a:xfrm>
        </p:spPr>
        <p:txBody>
          <a:bodyPr/>
          <a:lstStyle/>
          <a:p>
            <a:endParaRPr lang="es-ES" b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B36AE7-8E72-DD43-8E69-E9E3F3885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24D90-1F7E-4635-9919-08D6B85AB4F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913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AC329-681B-E725-8CF7-29AE5D05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C4ECA1-EEBE-8425-C9CA-6C6A10385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A3A34B-7E06-984D-4A53-963E51D95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804210" cy="5423674"/>
          </a:xfrm>
        </p:spPr>
        <p:txBody>
          <a:bodyPr/>
          <a:lstStyle/>
          <a:p>
            <a:endParaRPr lang="es-ES" b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B36AE7-8E72-DD43-8E69-E9E3F3885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24D90-1F7E-4635-9919-08D6B85AB4F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11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a - Azul">
    <p:bg>
      <p:bgPr>
        <a:solidFill>
          <a:srgbClr val="1861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áfico 20">
            <a:extLst>
              <a:ext uri="{FF2B5EF4-FFF2-40B4-BE49-F238E27FC236}">
                <a16:creationId xmlns:a16="http://schemas.microsoft.com/office/drawing/2014/main" id="{00DF193D-D856-41D8-B6B7-D9E5D94296C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883" b="5531"/>
          <a:stretch/>
        </p:blipFill>
        <p:spPr>
          <a:xfrm>
            <a:off x="0" y="2790827"/>
            <a:ext cx="12192000" cy="406717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B43616-8255-4A0D-97B8-5DFB4A171C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09871"/>
            <a:ext cx="9144000" cy="13000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4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E69C09-64B5-4C57-A1A1-CA3B784539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49961"/>
            <a:ext cx="6629400" cy="4409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subtítulo</a:t>
            </a:r>
          </a:p>
        </p:txBody>
      </p:sp>
      <p:pic>
        <p:nvPicPr>
          <p:cNvPr id="8" name="Picture 34" descr="https://encuentra.itracasa.es/sites/iTCSA_Comunicacion/Imagen%20Corporativa/08%20-%20Logo%20Tracasa%20Instrumental.%20Blanco.png">
            <a:extLst>
              <a:ext uri="{FF2B5EF4-FFF2-40B4-BE49-F238E27FC236}">
                <a16:creationId xmlns:a16="http://schemas.microsoft.com/office/drawing/2014/main" id="{B0112354-D0D9-43D8-BF47-A4A8922003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49" y="509705"/>
            <a:ext cx="1192336" cy="32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Marcador de texto 19">
            <a:extLst>
              <a:ext uri="{FF2B5EF4-FFF2-40B4-BE49-F238E27FC236}">
                <a16:creationId xmlns:a16="http://schemas.microsoft.com/office/drawing/2014/main" id="{BF1C4C10-0CCD-434F-8891-F50D3B363A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7749" y="1300618"/>
            <a:ext cx="1619251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s-E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/>
            <a:r>
              <a:rPr lang="es-ES" dirty="0"/>
              <a:t>Abril de 2025</a:t>
            </a:r>
          </a:p>
        </p:txBody>
      </p:sp>
      <p:sp>
        <p:nvSpPr>
          <p:cNvPr id="23" name="Marcador de texto 22">
            <a:extLst>
              <a:ext uri="{FF2B5EF4-FFF2-40B4-BE49-F238E27FC236}">
                <a16:creationId xmlns:a16="http://schemas.microsoft.com/office/drawing/2014/main" id="{117832EB-0F28-4C48-89DD-A577988D7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3650" y="6356350"/>
            <a:ext cx="2044700" cy="365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Versión X.X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6C1C98-16CD-475C-892E-ACBB858ABD76}"/>
              </a:ext>
            </a:extLst>
          </p:cNvPr>
          <p:cNvSpPr txBox="1"/>
          <p:nvPr userDrawn="1"/>
        </p:nvSpPr>
        <p:spPr>
          <a:xfrm>
            <a:off x="10645656" y="532643"/>
            <a:ext cx="1188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i="0" kern="12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SIJID - STEJID</a:t>
            </a:r>
            <a:endParaRPr lang="es-ES" sz="1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4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a -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A8834D36-3CAD-458A-8E9D-E3334219507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883" b="5531"/>
          <a:stretch/>
        </p:blipFill>
        <p:spPr>
          <a:xfrm>
            <a:off x="0" y="2790827"/>
            <a:ext cx="12192000" cy="40671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9737C48-8DF8-49AF-B6C2-2E3E6AF30D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50" y="516848"/>
            <a:ext cx="1192336" cy="32287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B43616-8255-4A0D-97B8-5DFB4A171C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09871"/>
            <a:ext cx="9144000" cy="13000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44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E69C09-64B5-4C57-A1A1-CA3B784539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35732"/>
            <a:ext cx="6629400" cy="4409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30303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subtítulo</a:t>
            </a:r>
          </a:p>
        </p:txBody>
      </p:sp>
      <p:sp>
        <p:nvSpPr>
          <p:cNvPr id="20" name="Marcador de texto 19">
            <a:extLst>
              <a:ext uri="{FF2B5EF4-FFF2-40B4-BE49-F238E27FC236}">
                <a16:creationId xmlns:a16="http://schemas.microsoft.com/office/drawing/2014/main" id="{BF1C4C10-0CCD-434F-8891-F50D3B363A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7749" y="1300618"/>
            <a:ext cx="1619251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s-ES" sz="1200" b="1" dirty="0">
                <a:solidFill>
                  <a:srgbClr val="30303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/>
            <a:r>
              <a:rPr lang="es-ES" dirty="0"/>
              <a:t>Abril de 2025</a:t>
            </a:r>
          </a:p>
        </p:txBody>
      </p:sp>
      <p:sp>
        <p:nvSpPr>
          <p:cNvPr id="16" name="Marcador de texto 22">
            <a:extLst>
              <a:ext uri="{FF2B5EF4-FFF2-40B4-BE49-F238E27FC236}">
                <a16:creationId xmlns:a16="http://schemas.microsoft.com/office/drawing/2014/main" id="{7487C445-0339-4BAB-8876-C23E48C8FF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3650" y="6356350"/>
            <a:ext cx="2044700" cy="365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1">
                <a:solidFill>
                  <a:srgbClr val="30303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Versión X.X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BC34FCF-CA79-4AFD-954A-33A727DCAE83}"/>
              </a:ext>
            </a:extLst>
          </p:cNvPr>
          <p:cNvSpPr txBox="1"/>
          <p:nvPr userDrawn="1"/>
        </p:nvSpPr>
        <p:spPr>
          <a:xfrm>
            <a:off x="10645656" y="532643"/>
            <a:ext cx="1188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i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SIJID - STEJID</a:t>
            </a:r>
            <a:endParaRPr lang="es-ES" sz="12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32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ÍNDICE - Ejemplo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s-ES" dirty="0"/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arcador de contenido 23">
            <a:extLst>
              <a:ext uri="{FF2B5EF4-FFF2-40B4-BE49-F238E27FC236}">
                <a16:creationId xmlns:a16="http://schemas.microsoft.com/office/drawing/2014/main" id="{7299BE1E-D2D9-48F9-992A-7AB7E0AEB8A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85844" y="1701643"/>
            <a:ext cx="10220287" cy="576000"/>
          </a:xfrm>
          <a:prstGeom prst="roundRect">
            <a:avLst>
              <a:gd name="adj" fmla="val 5215"/>
            </a:avLst>
          </a:prstGeom>
          <a:ln>
            <a:solidFill>
              <a:srgbClr val="186193"/>
            </a:solidFill>
          </a:ln>
        </p:spPr>
        <p:txBody>
          <a:bodyPr lIns="216000" anchor="ctr"/>
          <a:lstStyle>
            <a:lvl1pPr marL="0" indent="0">
              <a:buNone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Índice 1</a:t>
            </a:r>
          </a:p>
        </p:txBody>
      </p:sp>
      <p:sp>
        <p:nvSpPr>
          <p:cNvPr id="26" name="Marcador de contenido 23">
            <a:extLst>
              <a:ext uri="{FF2B5EF4-FFF2-40B4-BE49-F238E27FC236}">
                <a16:creationId xmlns:a16="http://schemas.microsoft.com/office/drawing/2014/main" id="{B9A002DC-F310-43E3-884B-FD7E8428961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85843" y="2539594"/>
            <a:ext cx="10220287" cy="576000"/>
          </a:xfrm>
          <a:prstGeom prst="roundRect">
            <a:avLst>
              <a:gd name="adj" fmla="val 5215"/>
            </a:avLst>
          </a:prstGeom>
          <a:ln>
            <a:solidFill>
              <a:srgbClr val="186193"/>
            </a:solidFill>
          </a:ln>
        </p:spPr>
        <p:txBody>
          <a:bodyPr lIns="216000" anchor="ctr"/>
          <a:lstStyle>
            <a:lvl1pPr marL="0" indent="0">
              <a:buNone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Índice 2</a:t>
            </a:r>
          </a:p>
        </p:txBody>
      </p:sp>
      <p:sp>
        <p:nvSpPr>
          <p:cNvPr id="27" name="Marcador de contenido 23">
            <a:extLst>
              <a:ext uri="{FF2B5EF4-FFF2-40B4-BE49-F238E27FC236}">
                <a16:creationId xmlns:a16="http://schemas.microsoft.com/office/drawing/2014/main" id="{9CBD1015-FA76-46ED-8280-264F3AD1E42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85843" y="3377545"/>
            <a:ext cx="10220287" cy="576000"/>
          </a:xfrm>
          <a:prstGeom prst="roundRect">
            <a:avLst>
              <a:gd name="adj" fmla="val 5215"/>
            </a:avLst>
          </a:prstGeom>
          <a:ln>
            <a:solidFill>
              <a:srgbClr val="186193"/>
            </a:solidFill>
          </a:ln>
        </p:spPr>
        <p:txBody>
          <a:bodyPr lIns="216000" anchor="ctr"/>
          <a:lstStyle>
            <a:lvl1pPr marL="0" indent="0">
              <a:buNone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Índice 3</a:t>
            </a:r>
          </a:p>
        </p:txBody>
      </p:sp>
      <p:sp>
        <p:nvSpPr>
          <p:cNvPr id="28" name="Marcador de contenido 23">
            <a:extLst>
              <a:ext uri="{FF2B5EF4-FFF2-40B4-BE49-F238E27FC236}">
                <a16:creationId xmlns:a16="http://schemas.microsoft.com/office/drawing/2014/main" id="{56C35874-213E-4434-86BA-570C24C39B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85842" y="4215496"/>
            <a:ext cx="10220287" cy="576000"/>
          </a:xfrm>
          <a:prstGeom prst="roundRect">
            <a:avLst>
              <a:gd name="adj" fmla="val 5215"/>
            </a:avLst>
          </a:prstGeom>
          <a:ln>
            <a:solidFill>
              <a:srgbClr val="186193"/>
            </a:solidFill>
          </a:ln>
        </p:spPr>
        <p:txBody>
          <a:bodyPr lIns="216000" anchor="ctr"/>
          <a:lstStyle>
            <a:lvl1pPr marL="0" indent="0">
              <a:buNone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Índice 4</a:t>
            </a:r>
          </a:p>
        </p:txBody>
      </p:sp>
      <p:sp>
        <p:nvSpPr>
          <p:cNvPr id="29" name="Marcador de contenido 23">
            <a:extLst>
              <a:ext uri="{FF2B5EF4-FFF2-40B4-BE49-F238E27FC236}">
                <a16:creationId xmlns:a16="http://schemas.microsoft.com/office/drawing/2014/main" id="{9316E9E7-EC43-4210-A6FE-0FE97F6FCAA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85841" y="5054627"/>
            <a:ext cx="10220287" cy="576000"/>
          </a:xfrm>
          <a:prstGeom prst="roundRect">
            <a:avLst>
              <a:gd name="adj" fmla="val 5215"/>
            </a:avLst>
          </a:prstGeom>
          <a:ln>
            <a:solidFill>
              <a:srgbClr val="186193"/>
            </a:solidFill>
          </a:ln>
        </p:spPr>
        <p:txBody>
          <a:bodyPr lIns="216000" anchor="ctr"/>
          <a:lstStyle>
            <a:lvl1pPr marL="0" indent="0">
              <a:buNone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Índice 5</a:t>
            </a:r>
          </a:p>
        </p:txBody>
      </p:sp>
    </p:spTree>
    <p:extLst>
      <p:ext uri="{BB962C8B-B14F-4D97-AF65-F5344CB8AC3E}">
        <p14:creationId xmlns:p14="http://schemas.microsoft.com/office/powerpoint/2010/main" val="93490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- Vací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48319"/>
            <a:ext cx="2743200" cy="365125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360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- Cuadro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48319"/>
            <a:ext cx="2743200" cy="365125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6DF72A1B-1334-4209-A796-A70EF42C7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849" y="1253330"/>
            <a:ext cx="10220307" cy="4753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760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ido - Cuadro texto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48319"/>
            <a:ext cx="2743200" cy="365125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5" name="Marcador de texto 7">
            <a:extLst>
              <a:ext uri="{FF2B5EF4-FFF2-40B4-BE49-F238E27FC236}">
                <a16:creationId xmlns:a16="http://schemas.microsoft.com/office/drawing/2014/main" id="{6DF72A1B-1334-4209-A796-A70EF42C7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900" y="2193797"/>
            <a:ext cx="9085256" cy="3813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endParaRPr lang="es-ES" dirty="0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DCAB00-36D3-4FFA-9AB2-D2176695F46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985844" y="1265237"/>
            <a:ext cx="927100" cy="928560"/>
          </a:xfrm>
          <a:prstGeom prst="ellipse">
            <a:avLst/>
          </a:prstGeom>
          <a:ln>
            <a:solidFill>
              <a:srgbClr val="18619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13EF75C-3816-4433-8F1A-F9840D981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0900" y="1460435"/>
            <a:ext cx="9085256" cy="53816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398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- Listado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48319"/>
            <a:ext cx="2743200" cy="365125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DCAB00-36D3-4FFA-9AB2-D2176695F46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985844" y="1557337"/>
            <a:ext cx="927100" cy="928560"/>
          </a:xfrm>
          <a:prstGeom prst="ellipse">
            <a:avLst/>
          </a:prstGeom>
          <a:ln>
            <a:solidFill>
              <a:srgbClr val="18619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13EF75C-3816-4433-8F1A-F9840D981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0900" y="1752535"/>
            <a:ext cx="9085256" cy="53816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8" name="Marcador de posición de imagen 6">
            <a:extLst>
              <a:ext uri="{FF2B5EF4-FFF2-40B4-BE49-F238E27FC236}">
                <a16:creationId xmlns:a16="http://schemas.microsoft.com/office/drawing/2014/main" id="{C2A7C341-34A9-48EC-B45A-5605A646B5F4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85844" y="3120216"/>
            <a:ext cx="927100" cy="928560"/>
          </a:xfrm>
          <a:prstGeom prst="ellipse">
            <a:avLst/>
          </a:prstGeom>
          <a:ln>
            <a:solidFill>
              <a:srgbClr val="18619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B8DBE168-4865-4BE0-BCE9-F346504F94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0900" y="3315414"/>
            <a:ext cx="9085256" cy="53816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11" name="Marcador de posición de imagen 6">
            <a:extLst>
              <a:ext uri="{FF2B5EF4-FFF2-40B4-BE49-F238E27FC236}">
                <a16:creationId xmlns:a16="http://schemas.microsoft.com/office/drawing/2014/main" id="{A1750B1A-7724-4E64-8CCD-A7274F9C2BE8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985844" y="4683095"/>
            <a:ext cx="927100" cy="928560"/>
          </a:xfrm>
          <a:prstGeom prst="ellipse">
            <a:avLst/>
          </a:prstGeom>
          <a:ln>
            <a:solidFill>
              <a:srgbClr val="18619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1A394302-95D3-4689-BB09-F911066F0D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20900" y="4878293"/>
            <a:ext cx="9085256" cy="53816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290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- Flujo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E5EAFAA-C5C7-458F-8084-982109D6FEEB}"/>
              </a:ext>
            </a:extLst>
          </p:cNvPr>
          <p:cNvSpPr/>
          <p:nvPr userDrawn="1"/>
        </p:nvSpPr>
        <p:spPr>
          <a:xfrm>
            <a:off x="985844" y="2747964"/>
            <a:ext cx="10220313" cy="6810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48319"/>
            <a:ext cx="2743200" cy="365125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DCAB00-36D3-4FFA-9AB2-D2176695F46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811344" y="2251804"/>
            <a:ext cx="1668455" cy="1671082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13EF75C-3816-4433-8F1A-F9840D981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2573" y="3990243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14" name="Marcador de posición de imagen 6">
            <a:extLst>
              <a:ext uri="{FF2B5EF4-FFF2-40B4-BE49-F238E27FC236}">
                <a16:creationId xmlns:a16="http://schemas.microsoft.com/office/drawing/2014/main" id="{D7453367-A4FE-4923-8335-7E80CEE2F69B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253044" y="2251804"/>
            <a:ext cx="1668455" cy="1671082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4092FAF0-4C49-4311-8FB3-B7AC556F90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44273" y="3990243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17" name="Marcador de posición de imagen 6">
            <a:extLst>
              <a:ext uri="{FF2B5EF4-FFF2-40B4-BE49-F238E27FC236}">
                <a16:creationId xmlns:a16="http://schemas.microsoft.com/office/drawing/2014/main" id="{17761044-258C-4840-A349-47820763E7C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8694746" y="2251804"/>
            <a:ext cx="1668455" cy="1671082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24C9C116-0283-41F2-B709-C77100245A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5975" y="3990243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5112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  <p15:guide id="4" orient="horz" pos="23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- Flujo icono x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E5EAFAA-C5C7-458F-8084-982109D6FEEB}"/>
              </a:ext>
            </a:extLst>
          </p:cNvPr>
          <p:cNvSpPr/>
          <p:nvPr userDrawn="1"/>
        </p:nvSpPr>
        <p:spPr>
          <a:xfrm>
            <a:off x="985844" y="1744664"/>
            <a:ext cx="10220313" cy="6810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48319"/>
            <a:ext cx="2743200" cy="365125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DCAB00-36D3-4FFA-9AB2-D2176695F46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38343" y="1375504"/>
            <a:ext cx="1440000" cy="1440000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13EF75C-3816-4433-8F1A-F9840D981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2573" y="2948843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14" name="Marcador de posición de imagen 6">
            <a:extLst>
              <a:ext uri="{FF2B5EF4-FFF2-40B4-BE49-F238E27FC236}">
                <a16:creationId xmlns:a16="http://schemas.microsoft.com/office/drawing/2014/main" id="{D7453367-A4FE-4923-8335-7E80CEE2F69B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376000" y="1361083"/>
            <a:ext cx="1440000" cy="1440000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4092FAF0-4C49-4311-8FB3-B7AC556F90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44273" y="2948843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17" name="Marcador de posición de imagen 6">
            <a:extLst>
              <a:ext uri="{FF2B5EF4-FFF2-40B4-BE49-F238E27FC236}">
                <a16:creationId xmlns:a16="http://schemas.microsoft.com/office/drawing/2014/main" id="{17761044-258C-4840-A349-47820763E7C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8821745" y="1375504"/>
            <a:ext cx="1440000" cy="1440000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24C9C116-0283-41F2-B709-C77100245A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5975" y="2948843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B440075-333E-477A-8674-0B44BCAC4AE8}"/>
              </a:ext>
            </a:extLst>
          </p:cNvPr>
          <p:cNvSpPr/>
          <p:nvPr userDrawn="1"/>
        </p:nvSpPr>
        <p:spPr>
          <a:xfrm>
            <a:off x="985843" y="4237421"/>
            <a:ext cx="10220313" cy="6810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posición de imagen 6">
            <a:extLst>
              <a:ext uri="{FF2B5EF4-FFF2-40B4-BE49-F238E27FC236}">
                <a16:creationId xmlns:a16="http://schemas.microsoft.com/office/drawing/2014/main" id="{A77F9F95-9B57-4155-8E4C-3D0498749802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938343" y="3868261"/>
            <a:ext cx="1440000" cy="1440000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C60EE84E-0C6D-4297-82DB-36174E16F0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02572" y="5441600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21" name="Marcador de posición de imagen 6">
            <a:extLst>
              <a:ext uri="{FF2B5EF4-FFF2-40B4-BE49-F238E27FC236}">
                <a16:creationId xmlns:a16="http://schemas.microsoft.com/office/drawing/2014/main" id="{C3FB10DC-F36B-46AC-946D-03D97933829D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376000" y="3859118"/>
            <a:ext cx="1440000" cy="1440000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22" name="Marcador de texto 8">
            <a:extLst>
              <a:ext uri="{FF2B5EF4-FFF2-40B4-BE49-F238E27FC236}">
                <a16:creationId xmlns:a16="http://schemas.microsoft.com/office/drawing/2014/main" id="{5A7083BE-886C-4129-B0FF-14DBDA321B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44272" y="5441600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  <p:sp>
        <p:nvSpPr>
          <p:cNvPr id="23" name="Marcador de posición de imagen 6">
            <a:extLst>
              <a:ext uri="{FF2B5EF4-FFF2-40B4-BE49-F238E27FC236}">
                <a16:creationId xmlns:a16="http://schemas.microsoft.com/office/drawing/2014/main" id="{D8164FE2-9B82-4F84-B6A7-C2A72CC3EAF2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8821745" y="3868261"/>
            <a:ext cx="1440000" cy="1440000"/>
          </a:xfrm>
          <a:prstGeom prst="ellipse">
            <a:avLst/>
          </a:prstGeom>
          <a:solidFill>
            <a:schemeClr val="bg1"/>
          </a:solidFill>
          <a:ln>
            <a:solidFill>
              <a:srgbClr val="186193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s-ES" dirty="0"/>
          </a:p>
        </p:txBody>
      </p:sp>
      <p:sp>
        <p:nvSpPr>
          <p:cNvPr id="24" name="Marcador de texto 8">
            <a:extLst>
              <a:ext uri="{FF2B5EF4-FFF2-40B4-BE49-F238E27FC236}">
                <a16:creationId xmlns:a16="http://schemas.microsoft.com/office/drawing/2014/main" id="{0123B5A2-06E9-4FDD-B178-0B37B60E765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5974" y="5441600"/>
            <a:ext cx="2285996" cy="5381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303030"/>
                </a:solidFill>
              </a:defRPr>
            </a:lvl1pPr>
          </a:lstStyle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8437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3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-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C48BC-CFAB-4E74-8B92-1E296D53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844" y="233456"/>
            <a:ext cx="10220312" cy="681036"/>
          </a:xfrm>
          <a:prstGeom prst="rect">
            <a:avLst/>
          </a:prstGeom>
          <a:ln w="12700">
            <a:noFill/>
          </a:ln>
        </p:spPr>
        <p:txBody>
          <a:bodyPr lIns="252000" anchor="ctr"/>
          <a:lstStyle>
            <a:lvl1pPr>
              <a:defRPr sz="2400" b="0">
                <a:solidFill>
                  <a:srgbClr val="18619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820DDEF-FC93-47FD-8C69-DCC731C3C91D}"/>
              </a:ext>
            </a:extLst>
          </p:cNvPr>
          <p:cNvCxnSpPr>
            <a:cxnSpLocks/>
          </p:cNvCxnSpPr>
          <p:nvPr userDrawn="1"/>
        </p:nvCxnSpPr>
        <p:spPr>
          <a:xfrm>
            <a:off x="985844" y="228693"/>
            <a:ext cx="0" cy="697706"/>
          </a:xfrm>
          <a:prstGeom prst="line">
            <a:avLst/>
          </a:prstGeom>
          <a:ln w="57150">
            <a:solidFill>
              <a:srgbClr val="186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número de diapositiva 4">
            <a:extLst>
              <a:ext uri="{FF2B5EF4-FFF2-40B4-BE49-F238E27FC236}">
                <a16:creationId xmlns:a16="http://schemas.microsoft.com/office/drawing/2014/main" id="{B2A73894-8FE4-45DA-BEC2-3247B00D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2956" y="6324508"/>
            <a:ext cx="2743200" cy="391319"/>
          </a:xfr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fld id="{D568BFEF-5429-4751-98D4-8ED5DB9EEC64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5" name="Marcador de texto 11">
            <a:extLst>
              <a:ext uri="{FF2B5EF4-FFF2-40B4-BE49-F238E27FC236}">
                <a16:creationId xmlns:a16="http://schemas.microsoft.com/office/drawing/2014/main" id="{5734F37C-D979-488E-B0EE-FEF477F08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5844" y="1244600"/>
            <a:ext cx="10220312" cy="4749800"/>
          </a:xfrm>
          <a:prstGeom prst="rect">
            <a:avLst/>
          </a:prstGeom>
        </p:spPr>
        <p:txBody>
          <a:bodyPr/>
          <a:lstStyle>
            <a:lvl1pPr marL="355600" indent="-177800"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533400" indent="-177800"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723900" indent="-190500">
              <a:buFont typeface="Arial" panose="020B0604020202020204" pitchFamily="34" charset="0"/>
              <a:buChar char="•"/>
              <a:defRPr sz="1600"/>
            </a:lvl3pPr>
          </a:lstStyle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136714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34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E8392C2-AAB5-42E2-925A-D8E59BA44712}"/>
              </a:ext>
            </a:extLst>
          </p:cNvPr>
          <p:cNvSpPr txBox="1"/>
          <p:nvPr userDrawn="1"/>
        </p:nvSpPr>
        <p:spPr>
          <a:xfrm>
            <a:off x="5621348" y="6454075"/>
            <a:ext cx="949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0" i="0" kern="120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SIJID - STEJID</a:t>
            </a:r>
            <a:endParaRPr lang="es-ES" sz="1000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61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C875596-13B8-4C68-AFD0-FD27DBAA4630}"/>
              </a:ext>
            </a:extLst>
          </p:cNvPr>
          <p:cNvSpPr txBox="1"/>
          <p:nvPr userDrawn="1"/>
        </p:nvSpPr>
        <p:spPr>
          <a:xfrm>
            <a:off x="5621348" y="6454075"/>
            <a:ext cx="9492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0" i="0" kern="1200" dirty="0">
                <a:solidFill>
                  <a:schemeClr val="accent1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SIJID - STEJID</a:t>
            </a:r>
            <a:endParaRPr lang="es-ES" sz="1000" dirty="0">
              <a:solidFill>
                <a:schemeClr val="accent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CEF438-5C5F-478B-843B-6F41AA035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9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38383"/>
                </a:solidFill>
              </a:defRPr>
            </a:lvl1pPr>
          </a:lstStyle>
          <a:p>
            <a:fld id="{18785E82-A919-4583-9EA2-4AEDE7C54C79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1A4734D-8AC1-4EA1-9CF8-C828C0E7B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Editar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1447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7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g;base64,%20/9j/4AAQSkZJRgABAQEAeAB4AAD/2wBDAAUDBAQEAwUEBAQFBQUGBwwIBwcHBw8LCwkMEQ8SEhEPERETFhwXExQaFRERGCEYGh0dHx8fExciJCIeJBweHx7/2wBDAQUFBQcGBw4ICA4eFBEUHh4eHh4eHh4eHh4eHh4eHh4eHh4eHh4eHh4eHh4eHh4eHh4eHh4eHh4eHh4eHh4eHh7/wAARCABlAI8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8n+OHxu0D4cI2mwxjVdfZNyWaPhYgejSt2Ht1Pt1rwiWT9oD4rafca2bq70vQ1jeYFJDZwFACfkA+eTgdeR70AfZwZWJAYEjrg0tfLP7B888954weeaSVttp8zuWPWX1r6moAKKKKACiiigAooooAKKKKACiiigAooooAK88/aB+IK/Dv4fXGpwFG1S6P2bT42/56EffI9FGT+Q716HXyP8Ato3E2rfFPwr4ZMjJB5KD6NNMELD8AKALv7Mfwi/4Sd/+FlePFfUftMrS2UFz83ntnmeTP3hn7o6d+mK+l/FCqnhTVVVQqixmAAGAB5Zq3pNjb6ZpdrptnGsVvawpDEijAVVAAH5Cq3iv/kVtW/68pv8A0A0AfM/7BP8Ax9eL/wDdtP5y19VV8q/sE/8AH14v/wB20/nLX1VQAUV578aPirpXwvttMn1TTL2+GoPIiC2KjbsCk53Ef3hXbaFqEer6HYarDG8cd7bR3CI/3lDqGAPvzQBcooooAKKKKACiiigAooooAKKKKACvkL9q7/k4jwp/u2X/AKU19e18c/tiXi6f8ctB1B0Mi2trbTlQcFgkxbA/KgD7GrN8V/8AIrat/wBeU3/oBrK+HPjvw54+0JdW8PXolUYE0D8TQN/dde316HtWr4r/AORW1b/rym/9ANAHzP8AsE/8fXi//dtP5y19VV8q/sE/8fXi/wD3bT+ctfVVAHzF+3x/yCfCX/Xe6/8AQY69/wDhz/yT3w3/ANgm1/8ARS14B+3x/wAgnwl/13uv/QY69/8Ahz/yT3w3/wBgm1/9FLQBvUUUUAFFFFABRRRQAUUUUAFFFFABXx7+13bw3nx88OWdwm+C4gtYpVyRuVpyCMj2Jr7Cr5C/au/5OI8Kf7tl/wClNAEHxF+FnjT4M+IG8bfDy+u7jSI23Pt+aS3TOdky/wDLSP3x9cda9V+G/wAcNB+IfhDUdMvvL0vxELCbdas3yXGI2y0RPX129R79a9udVdSrKGUjBBGQRXzZ8f8A9nu0uo7vxZ4EEen3kStPc6eG2RS45Zoz/A3t0PtQBk/sE/8AH14w/wB20/nLX1VXyr+wR/x8+L/920/nLX1VQB8xft8f8gnwl/13uv8A0GOvf/hz/wAk98N/9gm1/wDRS14B+3x/yCfCX/Xe6/8AQY69/wDhz/yT3w3/ANgm1/8ARS0Ab1FFFABRRRQAUUUUAFFFFABRRRQAV4J+0/8AB3WPGl3b+LvC92W1awgEZsydplVWLAxt2cE9D19RXvdFAHzH8E/2hri2vU8I/FASWt5E/kJqUsZQhhxtnXHB7bvz9a+h/Eskc3hHU5oZEkjewlZHQ5VgYzggjqK4X42fBnw78R7Nrraum68iYhv40+/joso/jX9R29K+d9G8afEL4I3F74H8XWM15o08EscKM2VUMpAkgkPVcnlT+QNAHW/sE/8AH14v/wB20/nLXt/xc+KXhn4b6UZtVn8/UJVJtdPiIMsp9T/dX1Y/hk8V8bfB/wCKV98NtJ8Qx6PZLPqmqiGO3lkGUg278sV/iPzDA6fyr1P4SfAnXvG2q/8ACbfFW4vDHct5q2czkXFz6GQ/8s09FGDj0FAHO6do/wAR/wBpDxSuq6pJ/Zvh62cqku0+RbqTykSn/WScDJ9hkjgV9j6Jp8Wk6LY6VAzvFZ28dujP94qihQT74FSabY2em2MNjp9rDa2sCBIoYkCoijoAB0qxQAUUUUAFFFFABRRRQAUUUUAFFFFABRRRQAVy3xV8NaH4o8EanZa5p8N5FHbSTRFh80TqhIZW6qfpXU1S163lvNCv7SAAyzW0kaAnALMpA/nQB8l/sQ+GdD1jxHrmr6pp8V3d6WsBsmlG4RM5kywHTd8owe3avsGvCP2Uvhn4s+Hs/iF/E1rbwC+EAg8q4WTOzzN2cdPvCvd6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6488070" y="268111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92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C8B611B3-71F1-32B4-8FAA-C5827A44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9BAB7EAD-C38E-2025-9317-1F6B6358502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" dirty="0">
              <a:solidFill>
                <a:srgbClr val="000000"/>
              </a:solidFill>
              <a:latin typeface="Segoe UI"/>
              <a:cs typeface="Segoe UI"/>
            </a:endParaRPr>
          </a:p>
          <a:p>
            <a:r>
              <a:rPr lang="es-ES" dirty="0">
                <a:solidFill>
                  <a:srgbClr val="000000"/>
                </a:solidFill>
                <a:latin typeface="Segoe UI"/>
                <a:cs typeface="Segoe UI"/>
              </a:rPr>
              <a:t>Envío de prueba documental desde PSP</a:t>
            </a:r>
          </a:p>
          <a:p>
            <a:endParaRPr lang="es-ES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DE612423-066D-6A7E-FBBD-933DC801881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s-ES" dirty="0">
              <a:latin typeface="Segoe UI"/>
              <a:cs typeface="Segoe UI"/>
            </a:endParaRPr>
          </a:p>
          <a:p>
            <a:r>
              <a:rPr lang="es-ES" dirty="0">
                <a:latin typeface="Segoe UI"/>
                <a:cs typeface="Segoe UI"/>
              </a:rPr>
              <a:t>Gestión de prueba documental en </a:t>
            </a:r>
            <a:r>
              <a:rPr lang="es-ES" dirty="0" err="1">
                <a:latin typeface="Segoe UI"/>
                <a:cs typeface="Segoe UI"/>
              </a:rPr>
              <a:t>Avantius</a:t>
            </a:r>
            <a:endParaRPr lang="es-ES" dirty="0">
              <a:latin typeface="Segoe UI"/>
              <a:cs typeface="Segoe UI"/>
            </a:endParaRPr>
          </a:p>
          <a:p>
            <a:endParaRPr lang="es-E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69836C8C-397C-0B1F-3652-E5A79A6F82D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s-ES" dirty="0"/>
              <a:t>Prueba documental en Fiscalía</a:t>
            </a:r>
          </a:p>
        </p:txBody>
      </p:sp>
    </p:spTree>
    <p:extLst>
      <p:ext uri="{BB962C8B-B14F-4D97-AF65-F5344CB8AC3E}">
        <p14:creationId xmlns:p14="http://schemas.microsoft.com/office/powerpoint/2010/main" val="145795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E8E9AD6A-AB68-96A8-2756-EC0D40543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Resumen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235AA525-32BA-F05F-6EA0-90EC21E60D3B}"/>
              </a:ext>
            </a:extLst>
          </p:cNvPr>
          <p:cNvSpPr txBox="1"/>
          <p:nvPr/>
        </p:nvSpPr>
        <p:spPr>
          <a:xfrm>
            <a:off x="2678412" y="5231772"/>
            <a:ext cx="270369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latin typeface="Segoe UI"/>
                <a:cs typeface="Segoe UI"/>
              </a:rPr>
              <a:t>Prueba documental en Fiscalía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0521DF47-1954-AB91-2998-5693DBFF7E92}"/>
              </a:ext>
            </a:extLst>
          </p:cNvPr>
          <p:cNvGrpSpPr/>
          <p:nvPr/>
        </p:nvGrpSpPr>
        <p:grpSpPr>
          <a:xfrm>
            <a:off x="1884429" y="1826577"/>
            <a:ext cx="696440" cy="557157"/>
            <a:chOff x="5222187" y="2597479"/>
            <a:chExt cx="627168" cy="487886"/>
          </a:xfrm>
          <a:solidFill>
            <a:srgbClr val="00CC99"/>
          </a:solidFill>
        </p:grpSpPr>
        <p:sp>
          <p:nvSpPr>
            <p:cNvPr id="15" name="Rounded Rectangle 1">
              <a:extLst>
                <a:ext uri="{FF2B5EF4-FFF2-40B4-BE49-F238E27FC236}">
                  <a16:creationId xmlns:a16="http://schemas.microsoft.com/office/drawing/2014/main" id="{81798597-9207-49BF-4EB1-DEB3266FB9D7}"/>
                </a:ext>
              </a:extLst>
            </p:cNvPr>
            <p:cNvSpPr/>
            <p:nvPr/>
          </p:nvSpPr>
          <p:spPr>
            <a:xfrm>
              <a:off x="5222187" y="2631409"/>
              <a:ext cx="627168" cy="430581"/>
            </a:xfrm>
            <a:custGeom>
              <a:avLst/>
              <a:gdLst/>
              <a:ahLst/>
              <a:cxnLst/>
              <a:rect l="0" t="0" r="0" b="0"/>
              <a:pathLst>
                <a:path w="627168" h="430581">
                  <a:moveTo>
                    <a:pt x="0" y="275381"/>
                  </a:moveTo>
                  <a:lnTo>
                    <a:pt x="151220" y="0"/>
                  </a:lnTo>
                  <a:lnTo>
                    <a:pt x="314380" y="34223"/>
                  </a:lnTo>
                  <a:lnTo>
                    <a:pt x="170322" y="296074"/>
                  </a:lnTo>
                  <a:close/>
                  <a:moveTo>
                    <a:pt x="314380" y="34223"/>
                  </a:moveTo>
                  <a:lnTo>
                    <a:pt x="348603" y="416255"/>
                  </a:lnTo>
                  <a:lnTo>
                    <a:pt x="187832" y="398745"/>
                  </a:lnTo>
                  <a:lnTo>
                    <a:pt x="151220" y="0"/>
                  </a:lnTo>
                  <a:close/>
                  <a:moveTo>
                    <a:pt x="291299" y="359746"/>
                  </a:moveTo>
                  <a:lnTo>
                    <a:pt x="512559" y="156792"/>
                  </a:lnTo>
                  <a:lnTo>
                    <a:pt x="627168" y="268218"/>
                  </a:lnTo>
                  <a:lnTo>
                    <a:pt x="449683" y="4305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Rounded Rectangle 2">
              <a:extLst>
                <a:ext uri="{FF2B5EF4-FFF2-40B4-BE49-F238E27FC236}">
                  <a16:creationId xmlns:a16="http://schemas.microsoft.com/office/drawing/2014/main" id="{C9871362-D572-7ABA-DC17-6B34B936A184}"/>
                </a:ext>
              </a:extLst>
            </p:cNvPr>
            <p:cNvSpPr/>
            <p:nvPr/>
          </p:nvSpPr>
          <p:spPr>
            <a:xfrm>
              <a:off x="5257012" y="2597479"/>
              <a:ext cx="495845" cy="487886"/>
            </a:xfrm>
            <a:custGeom>
              <a:avLst/>
              <a:gdLst/>
              <a:ahLst/>
              <a:cxnLst/>
              <a:rect l="0" t="0" r="0" b="0"/>
              <a:pathLst>
                <a:path w="495845" h="487886">
                  <a:moveTo>
                    <a:pt x="490274" y="245137"/>
                  </a:moveTo>
                  <a:cubicBezTo>
                    <a:pt x="490274" y="374868"/>
                    <a:pt x="383623" y="487886"/>
                    <a:pt x="252300" y="479927"/>
                  </a:cubicBezTo>
                  <a:cubicBezTo>
                    <a:pt x="121772" y="471968"/>
                    <a:pt x="0" y="374072"/>
                    <a:pt x="15122" y="245137"/>
                  </a:cubicBezTo>
                  <a:cubicBezTo>
                    <a:pt x="30244" y="116201"/>
                    <a:pt x="121772" y="0"/>
                    <a:pt x="252300" y="10346"/>
                  </a:cubicBezTo>
                  <a:cubicBezTo>
                    <a:pt x="383623" y="20693"/>
                    <a:pt x="490274" y="115405"/>
                    <a:pt x="490274" y="245137"/>
                  </a:cubicBezTo>
                  <a:moveTo>
                    <a:pt x="485498" y="288911"/>
                  </a:moveTo>
                  <a:cubicBezTo>
                    <a:pt x="491069" y="274585"/>
                    <a:pt x="495845" y="260259"/>
                    <a:pt x="490274" y="245137"/>
                  </a:cubicBezTo>
                  <a:cubicBezTo>
                    <a:pt x="483906" y="230014"/>
                    <a:pt x="485498" y="208525"/>
                    <a:pt x="483906" y="193403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54F1787F-E5BD-7DF7-5ADC-41040B1E7276}"/>
              </a:ext>
            </a:extLst>
          </p:cNvPr>
          <p:cNvSpPr txBox="1"/>
          <p:nvPr/>
        </p:nvSpPr>
        <p:spPr>
          <a:xfrm>
            <a:off x="2653783" y="1917551"/>
            <a:ext cx="2463200" cy="6463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latin typeface="Segoe UI"/>
                <a:cs typeface="Segoe UI"/>
              </a:rPr>
              <a:t>Envío de prueba documental desde PSP</a:t>
            </a:r>
          </a:p>
          <a:p>
            <a:pPr algn="ctr"/>
            <a:endParaRPr lang="es-ES" dirty="0"/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C20B1EC8-EC1E-E2CE-AD74-0F1B5386E385}"/>
              </a:ext>
            </a:extLst>
          </p:cNvPr>
          <p:cNvGrpSpPr/>
          <p:nvPr/>
        </p:nvGrpSpPr>
        <p:grpSpPr>
          <a:xfrm>
            <a:off x="1912932" y="5134182"/>
            <a:ext cx="696440" cy="557158"/>
            <a:chOff x="5222753" y="2825121"/>
            <a:chExt cx="627168" cy="487886"/>
          </a:xfrm>
          <a:solidFill>
            <a:srgbClr val="FFFFCC"/>
          </a:solidFill>
        </p:grpSpPr>
        <p:sp>
          <p:nvSpPr>
            <p:cNvPr id="19" name="Rounded Rectangle 1">
              <a:extLst>
                <a:ext uri="{FF2B5EF4-FFF2-40B4-BE49-F238E27FC236}">
                  <a16:creationId xmlns:a16="http://schemas.microsoft.com/office/drawing/2014/main" id="{C5E3CAD9-46B8-4928-4229-907A43ABE70E}"/>
                </a:ext>
              </a:extLst>
            </p:cNvPr>
            <p:cNvSpPr/>
            <p:nvPr/>
          </p:nvSpPr>
          <p:spPr>
            <a:xfrm>
              <a:off x="5222753" y="2877855"/>
              <a:ext cx="627168" cy="430581"/>
            </a:xfrm>
            <a:custGeom>
              <a:avLst/>
              <a:gdLst/>
              <a:ahLst/>
              <a:cxnLst/>
              <a:rect l="0" t="0" r="0" b="0"/>
              <a:pathLst>
                <a:path w="627168" h="430581">
                  <a:moveTo>
                    <a:pt x="0" y="275381"/>
                  </a:moveTo>
                  <a:lnTo>
                    <a:pt x="151220" y="0"/>
                  </a:lnTo>
                  <a:lnTo>
                    <a:pt x="314380" y="34223"/>
                  </a:lnTo>
                  <a:lnTo>
                    <a:pt x="170322" y="296074"/>
                  </a:lnTo>
                  <a:close/>
                  <a:moveTo>
                    <a:pt x="314380" y="34223"/>
                  </a:moveTo>
                  <a:lnTo>
                    <a:pt x="348603" y="416255"/>
                  </a:lnTo>
                  <a:lnTo>
                    <a:pt x="187832" y="398745"/>
                  </a:lnTo>
                  <a:lnTo>
                    <a:pt x="151220" y="0"/>
                  </a:lnTo>
                  <a:close/>
                  <a:moveTo>
                    <a:pt x="291299" y="359746"/>
                  </a:moveTo>
                  <a:lnTo>
                    <a:pt x="512559" y="156792"/>
                  </a:lnTo>
                  <a:lnTo>
                    <a:pt x="627168" y="268218"/>
                  </a:lnTo>
                  <a:lnTo>
                    <a:pt x="449683" y="4305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Rounded Rectangle 2">
              <a:extLst>
                <a:ext uri="{FF2B5EF4-FFF2-40B4-BE49-F238E27FC236}">
                  <a16:creationId xmlns:a16="http://schemas.microsoft.com/office/drawing/2014/main" id="{88DA5830-4306-53EE-4D74-CDD3F4078FE0}"/>
                </a:ext>
              </a:extLst>
            </p:cNvPr>
            <p:cNvSpPr/>
            <p:nvPr/>
          </p:nvSpPr>
          <p:spPr>
            <a:xfrm>
              <a:off x="5279911" y="2825121"/>
              <a:ext cx="495845" cy="487886"/>
            </a:xfrm>
            <a:custGeom>
              <a:avLst/>
              <a:gdLst/>
              <a:ahLst/>
              <a:cxnLst/>
              <a:rect l="0" t="0" r="0" b="0"/>
              <a:pathLst>
                <a:path w="495845" h="487886">
                  <a:moveTo>
                    <a:pt x="490274" y="245137"/>
                  </a:moveTo>
                  <a:cubicBezTo>
                    <a:pt x="490274" y="374868"/>
                    <a:pt x="383623" y="487886"/>
                    <a:pt x="252300" y="479927"/>
                  </a:cubicBezTo>
                  <a:cubicBezTo>
                    <a:pt x="121772" y="471968"/>
                    <a:pt x="0" y="374072"/>
                    <a:pt x="15122" y="245137"/>
                  </a:cubicBezTo>
                  <a:cubicBezTo>
                    <a:pt x="30244" y="116201"/>
                    <a:pt x="121772" y="0"/>
                    <a:pt x="252300" y="10346"/>
                  </a:cubicBezTo>
                  <a:cubicBezTo>
                    <a:pt x="383623" y="20693"/>
                    <a:pt x="490274" y="115405"/>
                    <a:pt x="490274" y="245137"/>
                  </a:cubicBezTo>
                  <a:moveTo>
                    <a:pt x="485498" y="288911"/>
                  </a:moveTo>
                  <a:cubicBezTo>
                    <a:pt x="491069" y="274585"/>
                    <a:pt x="495845" y="260259"/>
                    <a:pt x="490274" y="245137"/>
                  </a:cubicBezTo>
                  <a:cubicBezTo>
                    <a:pt x="483906" y="230014"/>
                    <a:pt x="485498" y="208525"/>
                    <a:pt x="483906" y="193403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Rounded Rectangle 3">
              <a:extLst>
                <a:ext uri="{FF2B5EF4-FFF2-40B4-BE49-F238E27FC236}">
                  <a16:creationId xmlns:a16="http://schemas.microsoft.com/office/drawing/2014/main" id="{BA6CDAFF-79F3-1B01-F22A-66615A849F65}"/>
                </a:ext>
              </a:extLst>
            </p:cNvPr>
            <p:cNvSpPr/>
            <p:nvPr/>
          </p:nvSpPr>
          <p:spPr>
            <a:xfrm>
              <a:off x="5312860" y="2835468"/>
              <a:ext cx="474886" cy="469580"/>
            </a:xfrm>
            <a:custGeom>
              <a:avLst/>
              <a:gdLst/>
              <a:ahLst/>
              <a:cxnLst/>
              <a:rect l="0" t="0" r="0" b="0"/>
              <a:pathLst>
                <a:path w="474886" h="469580">
                  <a:moveTo>
                    <a:pt x="474886" y="234790"/>
                  </a:moveTo>
                  <a:cubicBezTo>
                    <a:pt x="474886" y="364461"/>
                    <a:pt x="368579" y="469580"/>
                    <a:pt x="237443" y="469580"/>
                  </a:cubicBezTo>
                  <a:cubicBezTo>
                    <a:pt x="106306" y="469580"/>
                    <a:pt x="0" y="364461"/>
                    <a:pt x="0" y="234790"/>
                  </a:cubicBezTo>
                  <a:cubicBezTo>
                    <a:pt x="0" y="105119"/>
                    <a:pt x="106306" y="0"/>
                    <a:pt x="237443" y="0"/>
                  </a:cubicBezTo>
                  <a:cubicBezTo>
                    <a:pt x="368579" y="0"/>
                    <a:pt x="474886" y="105119"/>
                    <a:pt x="474886" y="234790"/>
                  </a:cubicBezTo>
                  <a:close/>
                  <a:moveTo>
                    <a:pt x="470767" y="278564"/>
                  </a:moveTo>
                  <a:cubicBezTo>
                    <a:pt x="473881" y="263392"/>
                    <a:pt x="474886" y="250871"/>
                    <a:pt x="474886" y="234790"/>
                  </a:cubicBezTo>
                  <a:cubicBezTo>
                    <a:pt x="474886" y="218709"/>
                    <a:pt x="472218" y="198229"/>
                    <a:pt x="469103" y="183056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CuadroTexto 4">
            <a:extLst>
              <a:ext uri="{FF2B5EF4-FFF2-40B4-BE49-F238E27FC236}">
                <a16:creationId xmlns:a16="http://schemas.microsoft.com/office/drawing/2014/main" id="{685448B1-CF41-5656-EE56-414562BC25EE}"/>
              </a:ext>
            </a:extLst>
          </p:cNvPr>
          <p:cNvSpPr txBox="1"/>
          <p:nvPr/>
        </p:nvSpPr>
        <p:spPr>
          <a:xfrm>
            <a:off x="6465220" y="1443435"/>
            <a:ext cx="3489662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Nuevo envío de escrito.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Borrador del envío.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Nueva sección en el detalle del expediente.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Visor de los documentos.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Control de visibilidad.</a:t>
            </a:r>
          </a:p>
          <a:p>
            <a:pPr algn="just"/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5F8D188E-48CF-B838-D2FD-224364AECE39}"/>
              </a:ext>
            </a:extLst>
          </p:cNvPr>
          <p:cNvGrpSpPr/>
          <p:nvPr/>
        </p:nvGrpSpPr>
        <p:grpSpPr>
          <a:xfrm>
            <a:off x="1884429" y="3438647"/>
            <a:ext cx="696440" cy="557158"/>
            <a:chOff x="5259698" y="2825121"/>
            <a:chExt cx="627168" cy="48788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6" name="Rounded Rectangle 1">
              <a:extLst>
                <a:ext uri="{FF2B5EF4-FFF2-40B4-BE49-F238E27FC236}">
                  <a16:creationId xmlns:a16="http://schemas.microsoft.com/office/drawing/2014/main" id="{A39EBBFC-A8DE-CC97-5621-F4EE43691EA2}"/>
                </a:ext>
              </a:extLst>
            </p:cNvPr>
            <p:cNvSpPr/>
            <p:nvPr/>
          </p:nvSpPr>
          <p:spPr>
            <a:xfrm>
              <a:off x="5259698" y="2835558"/>
              <a:ext cx="627168" cy="430581"/>
            </a:xfrm>
            <a:custGeom>
              <a:avLst/>
              <a:gdLst/>
              <a:ahLst/>
              <a:cxnLst/>
              <a:rect l="0" t="0" r="0" b="0"/>
              <a:pathLst>
                <a:path w="627168" h="430581">
                  <a:moveTo>
                    <a:pt x="0" y="275381"/>
                  </a:moveTo>
                  <a:lnTo>
                    <a:pt x="151220" y="0"/>
                  </a:lnTo>
                  <a:lnTo>
                    <a:pt x="314380" y="34223"/>
                  </a:lnTo>
                  <a:lnTo>
                    <a:pt x="170322" y="296074"/>
                  </a:lnTo>
                  <a:close/>
                  <a:moveTo>
                    <a:pt x="314380" y="34223"/>
                  </a:moveTo>
                  <a:lnTo>
                    <a:pt x="348603" y="416255"/>
                  </a:lnTo>
                  <a:lnTo>
                    <a:pt x="187832" y="398745"/>
                  </a:lnTo>
                  <a:lnTo>
                    <a:pt x="151220" y="0"/>
                  </a:lnTo>
                  <a:close/>
                  <a:moveTo>
                    <a:pt x="291299" y="359746"/>
                  </a:moveTo>
                  <a:lnTo>
                    <a:pt x="512559" y="156792"/>
                  </a:lnTo>
                  <a:lnTo>
                    <a:pt x="627168" y="268218"/>
                  </a:lnTo>
                  <a:lnTo>
                    <a:pt x="449683" y="430581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2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Rounded Rectangle 2">
              <a:extLst>
                <a:ext uri="{FF2B5EF4-FFF2-40B4-BE49-F238E27FC236}">
                  <a16:creationId xmlns:a16="http://schemas.microsoft.com/office/drawing/2014/main" id="{9F260AEE-60A7-34BA-5B47-885F815BFAD5}"/>
                </a:ext>
              </a:extLst>
            </p:cNvPr>
            <p:cNvSpPr/>
            <p:nvPr/>
          </p:nvSpPr>
          <p:spPr>
            <a:xfrm>
              <a:off x="5279911" y="2825121"/>
              <a:ext cx="495845" cy="487886"/>
            </a:xfrm>
            <a:custGeom>
              <a:avLst/>
              <a:gdLst/>
              <a:ahLst/>
              <a:cxnLst/>
              <a:rect l="0" t="0" r="0" b="0"/>
              <a:pathLst>
                <a:path w="495845" h="487886">
                  <a:moveTo>
                    <a:pt x="490274" y="245137"/>
                  </a:moveTo>
                  <a:cubicBezTo>
                    <a:pt x="490274" y="374868"/>
                    <a:pt x="383623" y="487886"/>
                    <a:pt x="252300" y="479927"/>
                  </a:cubicBezTo>
                  <a:cubicBezTo>
                    <a:pt x="121772" y="471968"/>
                    <a:pt x="0" y="374072"/>
                    <a:pt x="15122" y="245137"/>
                  </a:cubicBezTo>
                  <a:cubicBezTo>
                    <a:pt x="30244" y="116201"/>
                    <a:pt x="121772" y="0"/>
                    <a:pt x="252300" y="10346"/>
                  </a:cubicBezTo>
                  <a:cubicBezTo>
                    <a:pt x="383623" y="20693"/>
                    <a:pt x="490274" y="115405"/>
                    <a:pt x="490274" y="245137"/>
                  </a:cubicBezTo>
                  <a:moveTo>
                    <a:pt x="485498" y="288911"/>
                  </a:moveTo>
                  <a:cubicBezTo>
                    <a:pt x="491069" y="274585"/>
                    <a:pt x="495845" y="260259"/>
                    <a:pt x="490274" y="245137"/>
                  </a:cubicBezTo>
                  <a:cubicBezTo>
                    <a:pt x="483906" y="230014"/>
                    <a:pt x="485498" y="208525"/>
                    <a:pt x="483906" y="193403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Rounded Rectangle 3">
              <a:extLst>
                <a:ext uri="{FF2B5EF4-FFF2-40B4-BE49-F238E27FC236}">
                  <a16:creationId xmlns:a16="http://schemas.microsoft.com/office/drawing/2014/main" id="{503B3320-185D-2E6F-69A0-736E30953E91}"/>
                </a:ext>
              </a:extLst>
            </p:cNvPr>
            <p:cNvSpPr/>
            <p:nvPr/>
          </p:nvSpPr>
          <p:spPr>
            <a:xfrm>
              <a:off x="5312860" y="2835470"/>
              <a:ext cx="474886" cy="469580"/>
            </a:xfrm>
            <a:custGeom>
              <a:avLst/>
              <a:gdLst/>
              <a:ahLst/>
              <a:cxnLst/>
              <a:rect l="0" t="0" r="0" b="0"/>
              <a:pathLst>
                <a:path w="474886" h="469580">
                  <a:moveTo>
                    <a:pt x="474886" y="234790"/>
                  </a:moveTo>
                  <a:cubicBezTo>
                    <a:pt x="474886" y="364461"/>
                    <a:pt x="368579" y="469580"/>
                    <a:pt x="237443" y="469580"/>
                  </a:cubicBezTo>
                  <a:cubicBezTo>
                    <a:pt x="106306" y="469580"/>
                    <a:pt x="0" y="364461"/>
                    <a:pt x="0" y="234790"/>
                  </a:cubicBezTo>
                  <a:cubicBezTo>
                    <a:pt x="0" y="105119"/>
                    <a:pt x="106306" y="0"/>
                    <a:pt x="237443" y="0"/>
                  </a:cubicBezTo>
                  <a:cubicBezTo>
                    <a:pt x="368579" y="0"/>
                    <a:pt x="474886" y="105119"/>
                    <a:pt x="474886" y="234790"/>
                  </a:cubicBezTo>
                  <a:close/>
                  <a:moveTo>
                    <a:pt x="470767" y="278564"/>
                  </a:moveTo>
                  <a:cubicBezTo>
                    <a:pt x="473881" y="263392"/>
                    <a:pt x="474886" y="250871"/>
                    <a:pt x="474886" y="234790"/>
                  </a:cubicBezTo>
                  <a:cubicBezTo>
                    <a:pt x="474886" y="218709"/>
                    <a:pt x="472218" y="198229"/>
                    <a:pt x="469103" y="183056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2EFCACB-35FA-2CA7-56F9-86EF64FAEBE5}"/>
              </a:ext>
            </a:extLst>
          </p:cNvPr>
          <p:cNvSpPr txBox="1"/>
          <p:nvPr/>
        </p:nvSpPr>
        <p:spPr>
          <a:xfrm>
            <a:off x="2603315" y="3589167"/>
            <a:ext cx="2714625" cy="7284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425"/>
              </a:lnSpc>
            </a:pPr>
            <a:r>
              <a:rPr lang="es-ES" sz="1200" b="1" dirty="0">
                <a:latin typeface="Segoe UI"/>
                <a:cs typeface="Arial"/>
              </a:rPr>
              <a:t>Gestión de prueba documental en </a:t>
            </a:r>
            <a:r>
              <a:rPr lang="es-ES" sz="1200" b="1" dirty="0" err="1">
                <a:latin typeface="Segoe UI"/>
                <a:cs typeface="Arial"/>
              </a:rPr>
              <a:t>Avantius</a:t>
            </a:r>
            <a:endParaRPr lang="es-ES" b="1" dirty="0"/>
          </a:p>
          <a:p>
            <a:pPr algn="ctr"/>
            <a:endParaRPr lang="es-ES" u="sng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2047A5D-8C37-6E91-EBB7-E8890A89160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894" y="1943032"/>
            <a:ext cx="336300" cy="3363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76BECF-7928-11BA-CB52-4DEBFB073BE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436" y="3529388"/>
            <a:ext cx="391606" cy="3916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DE3E3C1-E124-FFD5-75A5-E4048F4B7C9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520" y="5188513"/>
            <a:ext cx="388281" cy="388281"/>
          </a:xfrm>
          <a:prstGeom prst="rect">
            <a:avLst/>
          </a:prstGeom>
        </p:spPr>
      </p:pic>
      <p:sp>
        <p:nvSpPr>
          <p:cNvPr id="11" name="CuadroTexto 4">
            <a:extLst>
              <a:ext uri="{FF2B5EF4-FFF2-40B4-BE49-F238E27FC236}">
                <a16:creationId xmlns:a16="http://schemas.microsoft.com/office/drawing/2014/main" id="{FFE5FF2F-3C1A-DCE6-00E5-A74031945ADC}"/>
              </a:ext>
            </a:extLst>
          </p:cNvPr>
          <p:cNvSpPr txBox="1"/>
          <p:nvPr/>
        </p:nvSpPr>
        <p:spPr>
          <a:xfrm>
            <a:off x="6465220" y="3380859"/>
            <a:ext cx="348966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Nueva sección en el detalle del expediente.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Admisión/Inadmisión prueba documental.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Incorporación al EJEE.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algn="just"/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</p:txBody>
      </p:sp>
      <p:sp>
        <p:nvSpPr>
          <p:cNvPr id="23" name="CuadroTexto 4">
            <a:extLst>
              <a:ext uri="{FF2B5EF4-FFF2-40B4-BE49-F238E27FC236}">
                <a16:creationId xmlns:a16="http://schemas.microsoft.com/office/drawing/2014/main" id="{8998F6BD-8174-E3A3-894B-E954BF351DC6}"/>
              </a:ext>
            </a:extLst>
          </p:cNvPr>
          <p:cNvSpPr txBox="1"/>
          <p:nvPr/>
        </p:nvSpPr>
        <p:spPr>
          <a:xfrm>
            <a:off x="6465220" y="4720933"/>
            <a:ext cx="348966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Nueva acción por expediente.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Borrador del envío.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Nueva sección en el detalle del expediente.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Visor de los documentos.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484848"/>
                </a:solidFill>
                <a:latin typeface="Segoe UI"/>
                <a:cs typeface="Segoe UI"/>
              </a:rPr>
              <a:t>Control de visibilidad.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  <a:p>
            <a:pPr algn="just"/>
            <a:endParaRPr lang="es-ES" sz="1000" dirty="0">
              <a:solidFill>
                <a:srgbClr val="484848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5202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4" grpId="0"/>
      <p:bldP spid="30" grpId="0"/>
      <p:bldP spid="1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5E4A-51D2-6C84-A8F1-5312DCED2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993CB-4B5F-4423-37B5-860D82C4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15" y="467384"/>
            <a:ext cx="10240632" cy="345756"/>
          </a:xfrm>
        </p:spPr>
        <p:txBody>
          <a:bodyPr lIns="252000" tIns="45720" rIns="91440" bIns="45720" anchor="ctr"/>
          <a:lstStyle/>
          <a:p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</a:b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Presentación de prueba documental en Juicio</a:t>
            </a:r>
          </a:p>
          <a:p>
            <a:endParaRPr lang="es-E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381D85A9-EA8D-F856-71B2-68F823476C1C}"/>
              </a:ext>
            </a:extLst>
          </p:cNvPr>
          <p:cNvSpPr/>
          <p:nvPr/>
        </p:nvSpPr>
        <p:spPr>
          <a:xfrm rot="5400000">
            <a:off x="1331314" y="5585276"/>
            <a:ext cx="1443761" cy="48231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2E9EDC6D-B255-770E-9258-52B3CCCE2F22}"/>
              </a:ext>
            </a:extLst>
          </p:cNvPr>
          <p:cNvSpPr/>
          <p:nvPr/>
        </p:nvSpPr>
        <p:spPr>
          <a:xfrm rot="5400000">
            <a:off x="4421936" y="792977"/>
            <a:ext cx="1779041" cy="59407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Rounded Rectangle 5">
            <a:extLst>
              <a:ext uri="{FF2B5EF4-FFF2-40B4-BE49-F238E27FC236}">
                <a16:creationId xmlns:a16="http://schemas.microsoft.com/office/drawing/2014/main" id="{89B426E2-F4DD-0625-B94C-7141F63F39D7}"/>
              </a:ext>
            </a:extLst>
          </p:cNvPr>
          <p:cNvSpPr/>
          <p:nvPr/>
        </p:nvSpPr>
        <p:spPr>
          <a:xfrm rot="5400000">
            <a:off x="5244896" y="488177"/>
            <a:ext cx="1779041" cy="59407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E5BAA442-EC04-DBBB-4FC6-60921B646CFA}"/>
              </a:ext>
            </a:extLst>
          </p:cNvPr>
          <p:cNvSpPr txBox="1"/>
          <p:nvPr/>
        </p:nvSpPr>
        <p:spPr>
          <a:xfrm>
            <a:off x="968155" y="2055522"/>
            <a:ext cx="7270071" cy="1292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Nueva sección en el detalle del expediente.</a:t>
            </a: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Estados prueba documental OJ</a:t>
            </a: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marL="628650" lvl="1" indent="-171450" algn="just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Fecha y datos del presentador</a:t>
            </a:r>
          </a:p>
          <a:p>
            <a:pPr algn="just"/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algn="just"/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076421-FE9D-5089-A1C8-725F242DD276}"/>
              </a:ext>
            </a:extLst>
          </p:cNvPr>
          <p:cNvSpPr txBox="1"/>
          <p:nvPr/>
        </p:nvSpPr>
        <p:spPr>
          <a:xfrm>
            <a:off x="1724617" y="1281687"/>
            <a:ext cx="3413183" cy="5488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425"/>
              </a:lnSpc>
            </a:pPr>
            <a:r>
              <a:rPr lang="es-ES" sz="1200" b="1" dirty="0">
                <a:solidFill>
                  <a:srgbClr val="484848"/>
                </a:solidFill>
                <a:latin typeface="Segoe UI"/>
                <a:cs typeface="Arial"/>
              </a:rPr>
              <a:t>Gestión de prueba documental en </a:t>
            </a:r>
            <a:r>
              <a:rPr lang="es-ES" sz="1200" b="1" dirty="0" err="1">
                <a:solidFill>
                  <a:srgbClr val="484848"/>
                </a:solidFill>
                <a:latin typeface="Segoe UI"/>
                <a:cs typeface="Arial"/>
              </a:rPr>
              <a:t>Avantius</a:t>
            </a:r>
            <a:endParaRPr lang="es-ES" dirty="0"/>
          </a:p>
          <a:p>
            <a:pPr algn="ctr"/>
            <a:endParaRPr lang="es-ES" u="sng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D683C1-FC15-2CB4-FE7C-7F30650856D2}"/>
              </a:ext>
            </a:extLst>
          </p:cNvPr>
          <p:cNvGrpSpPr/>
          <p:nvPr/>
        </p:nvGrpSpPr>
        <p:grpSpPr>
          <a:xfrm>
            <a:off x="896979" y="1104203"/>
            <a:ext cx="696440" cy="557158"/>
            <a:chOff x="5259698" y="2825121"/>
            <a:chExt cx="627168" cy="48788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Rounded Rectangle 1">
              <a:extLst>
                <a:ext uri="{FF2B5EF4-FFF2-40B4-BE49-F238E27FC236}">
                  <a16:creationId xmlns:a16="http://schemas.microsoft.com/office/drawing/2014/main" id="{1E9FBBA0-4FAB-D0F0-985D-4A38A4AF87BD}"/>
                </a:ext>
              </a:extLst>
            </p:cNvPr>
            <p:cNvSpPr/>
            <p:nvPr/>
          </p:nvSpPr>
          <p:spPr>
            <a:xfrm>
              <a:off x="5259698" y="2835558"/>
              <a:ext cx="627168" cy="430581"/>
            </a:xfrm>
            <a:custGeom>
              <a:avLst/>
              <a:gdLst/>
              <a:ahLst/>
              <a:cxnLst/>
              <a:rect l="0" t="0" r="0" b="0"/>
              <a:pathLst>
                <a:path w="627168" h="430581">
                  <a:moveTo>
                    <a:pt x="0" y="275381"/>
                  </a:moveTo>
                  <a:lnTo>
                    <a:pt x="151220" y="0"/>
                  </a:lnTo>
                  <a:lnTo>
                    <a:pt x="314380" y="34223"/>
                  </a:lnTo>
                  <a:lnTo>
                    <a:pt x="170322" y="296074"/>
                  </a:lnTo>
                  <a:close/>
                  <a:moveTo>
                    <a:pt x="314380" y="34223"/>
                  </a:moveTo>
                  <a:lnTo>
                    <a:pt x="348603" y="416255"/>
                  </a:lnTo>
                  <a:lnTo>
                    <a:pt x="187832" y="398745"/>
                  </a:lnTo>
                  <a:lnTo>
                    <a:pt x="151220" y="0"/>
                  </a:lnTo>
                  <a:close/>
                  <a:moveTo>
                    <a:pt x="291299" y="359746"/>
                  </a:moveTo>
                  <a:lnTo>
                    <a:pt x="512559" y="156792"/>
                  </a:lnTo>
                  <a:lnTo>
                    <a:pt x="627168" y="268218"/>
                  </a:lnTo>
                  <a:lnTo>
                    <a:pt x="449683" y="430581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2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31393E4D-62C1-0EFB-3F4F-E6AD8E0C05C6}"/>
                </a:ext>
              </a:extLst>
            </p:cNvPr>
            <p:cNvSpPr/>
            <p:nvPr/>
          </p:nvSpPr>
          <p:spPr>
            <a:xfrm>
              <a:off x="5279911" y="2825121"/>
              <a:ext cx="495845" cy="487886"/>
            </a:xfrm>
            <a:custGeom>
              <a:avLst/>
              <a:gdLst/>
              <a:ahLst/>
              <a:cxnLst/>
              <a:rect l="0" t="0" r="0" b="0"/>
              <a:pathLst>
                <a:path w="495845" h="487886">
                  <a:moveTo>
                    <a:pt x="490274" y="245137"/>
                  </a:moveTo>
                  <a:cubicBezTo>
                    <a:pt x="490274" y="374868"/>
                    <a:pt x="383623" y="487886"/>
                    <a:pt x="252300" y="479927"/>
                  </a:cubicBezTo>
                  <a:cubicBezTo>
                    <a:pt x="121772" y="471968"/>
                    <a:pt x="0" y="374072"/>
                    <a:pt x="15122" y="245137"/>
                  </a:cubicBezTo>
                  <a:cubicBezTo>
                    <a:pt x="30244" y="116201"/>
                    <a:pt x="121772" y="0"/>
                    <a:pt x="252300" y="10346"/>
                  </a:cubicBezTo>
                  <a:cubicBezTo>
                    <a:pt x="383623" y="20693"/>
                    <a:pt x="490274" y="115405"/>
                    <a:pt x="490274" y="245137"/>
                  </a:cubicBezTo>
                  <a:moveTo>
                    <a:pt x="485498" y="288911"/>
                  </a:moveTo>
                  <a:cubicBezTo>
                    <a:pt x="491069" y="274585"/>
                    <a:pt x="495845" y="260259"/>
                    <a:pt x="490274" y="245137"/>
                  </a:cubicBezTo>
                  <a:cubicBezTo>
                    <a:pt x="483906" y="230014"/>
                    <a:pt x="485498" y="208525"/>
                    <a:pt x="483906" y="193403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5E273A46-320E-BD06-948D-BC3EBB29CAA1}"/>
                </a:ext>
              </a:extLst>
            </p:cNvPr>
            <p:cNvSpPr/>
            <p:nvPr/>
          </p:nvSpPr>
          <p:spPr>
            <a:xfrm>
              <a:off x="5312860" y="2835470"/>
              <a:ext cx="474886" cy="469580"/>
            </a:xfrm>
            <a:custGeom>
              <a:avLst/>
              <a:gdLst/>
              <a:ahLst/>
              <a:cxnLst/>
              <a:rect l="0" t="0" r="0" b="0"/>
              <a:pathLst>
                <a:path w="474886" h="469580">
                  <a:moveTo>
                    <a:pt x="474886" y="234790"/>
                  </a:moveTo>
                  <a:cubicBezTo>
                    <a:pt x="474886" y="364461"/>
                    <a:pt x="368579" y="469580"/>
                    <a:pt x="237443" y="469580"/>
                  </a:cubicBezTo>
                  <a:cubicBezTo>
                    <a:pt x="106306" y="469580"/>
                    <a:pt x="0" y="364461"/>
                    <a:pt x="0" y="234790"/>
                  </a:cubicBezTo>
                  <a:cubicBezTo>
                    <a:pt x="0" y="105119"/>
                    <a:pt x="106306" y="0"/>
                    <a:pt x="237443" y="0"/>
                  </a:cubicBezTo>
                  <a:cubicBezTo>
                    <a:pt x="368579" y="0"/>
                    <a:pt x="474886" y="105119"/>
                    <a:pt x="474886" y="234790"/>
                  </a:cubicBezTo>
                  <a:close/>
                  <a:moveTo>
                    <a:pt x="470767" y="278564"/>
                  </a:moveTo>
                  <a:cubicBezTo>
                    <a:pt x="473881" y="263392"/>
                    <a:pt x="474886" y="250871"/>
                    <a:pt x="474886" y="234790"/>
                  </a:cubicBezTo>
                  <a:cubicBezTo>
                    <a:pt x="474886" y="218709"/>
                    <a:pt x="472218" y="198229"/>
                    <a:pt x="469103" y="183056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D4943C27-8BAA-5568-9C0A-C1434CD826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86" y="1194944"/>
            <a:ext cx="391606" cy="39160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3D95E74-D133-9B56-315C-FEEF938980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826"/>
          <a:stretch/>
        </p:blipFill>
        <p:spPr>
          <a:xfrm>
            <a:off x="5392380" y="1674735"/>
            <a:ext cx="5508944" cy="4257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394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5E4A-51D2-6C84-A8F1-5312DCED2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993CB-4B5F-4423-37B5-860D82C4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15" y="467384"/>
            <a:ext cx="10240632" cy="345756"/>
          </a:xfrm>
        </p:spPr>
        <p:txBody>
          <a:bodyPr lIns="252000" tIns="45720" rIns="91440" bIns="45720" anchor="ctr"/>
          <a:lstStyle/>
          <a:p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</a:b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Presentación de prueba documental en Juicio</a:t>
            </a:r>
          </a:p>
          <a:p>
            <a:endParaRPr lang="es-E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381D85A9-EA8D-F856-71B2-68F823476C1C}"/>
              </a:ext>
            </a:extLst>
          </p:cNvPr>
          <p:cNvSpPr/>
          <p:nvPr/>
        </p:nvSpPr>
        <p:spPr>
          <a:xfrm rot="5400000">
            <a:off x="1331314" y="5585276"/>
            <a:ext cx="1443761" cy="48231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2E9EDC6D-B255-770E-9258-52B3CCCE2F22}"/>
              </a:ext>
            </a:extLst>
          </p:cNvPr>
          <p:cNvSpPr/>
          <p:nvPr/>
        </p:nvSpPr>
        <p:spPr>
          <a:xfrm rot="5400000">
            <a:off x="4421936" y="792977"/>
            <a:ext cx="1779041" cy="59407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Rounded Rectangle 5">
            <a:extLst>
              <a:ext uri="{FF2B5EF4-FFF2-40B4-BE49-F238E27FC236}">
                <a16:creationId xmlns:a16="http://schemas.microsoft.com/office/drawing/2014/main" id="{89B426E2-F4DD-0625-B94C-7141F63F39D7}"/>
              </a:ext>
            </a:extLst>
          </p:cNvPr>
          <p:cNvSpPr/>
          <p:nvPr/>
        </p:nvSpPr>
        <p:spPr>
          <a:xfrm rot="5400000">
            <a:off x="5244896" y="488177"/>
            <a:ext cx="1779041" cy="59407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076421-FE9D-5089-A1C8-725F242DD276}"/>
              </a:ext>
            </a:extLst>
          </p:cNvPr>
          <p:cNvSpPr txBox="1"/>
          <p:nvPr/>
        </p:nvSpPr>
        <p:spPr>
          <a:xfrm>
            <a:off x="1724617" y="1281687"/>
            <a:ext cx="3413183" cy="5488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425"/>
              </a:lnSpc>
            </a:pPr>
            <a:r>
              <a:rPr lang="es-ES" sz="1200" b="1" dirty="0">
                <a:solidFill>
                  <a:srgbClr val="484848"/>
                </a:solidFill>
                <a:latin typeface="Segoe UI"/>
                <a:cs typeface="Arial"/>
              </a:rPr>
              <a:t>Gestión de prueba documental en </a:t>
            </a:r>
            <a:r>
              <a:rPr lang="es-ES" sz="1200" b="1" dirty="0" err="1">
                <a:solidFill>
                  <a:srgbClr val="484848"/>
                </a:solidFill>
                <a:latin typeface="Segoe UI"/>
                <a:cs typeface="Arial"/>
              </a:rPr>
              <a:t>Avantius</a:t>
            </a:r>
            <a:endParaRPr lang="es-ES" dirty="0"/>
          </a:p>
          <a:p>
            <a:pPr algn="ctr"/>
            <a:endParaRPr lang="es-ES" u="sng" dirty="0"/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DB14AD6E-D7CE-5EB3-C780-C636478AA1F0}"/>
              </a:ext>
            </a:extLst>
          </p:cNvPr>
          <p:cNvSpPr txBox="1"/>
          <p:nvPr/>
        </p:nvSpPr>
        <p:spPr>
          <a:xfrm>
            <a:off x="968153" y="2093587"/>
            <a:ext cx="4640341" cy="14773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s-ES"/>
            </a:defPPr>
            <a:lvl1pPr marL="171450" indent="-171450">
              <a:buFont typeface="Arial" panose="020B0604020202020204" pitchFamily="34" charset="0"/>
              <a:buChar char="•"/>
              <a:defRPr sz="1200">
                <a:solidFill>
                  <a:srgbClr val="484848"/>
                </a:solidFill>
                <a:latin typeface="Segoe UI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Admisión/Inadmisión prueba documental</a:t>
            </a:r>
          </a:p>
          <a:p>
            <a:endParaRPr lang="es-ES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Aviso antes de admitir/inadmitir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Estado de los documentos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437E97A6-4133-5BAC-1C3F-8B005E3112A6}"/>
              </a:ext>
            </a:extLst>
          </p:cNvPr>
          <p:cNvSpPr txBox="1"/>
          <p:nvPr/>
        </p:nvSpPr>
        <p:spPr>
          <a:xfrm>
            <a:off x="934588" y="3431234"/>
            <a:ext cx="4640341" cy="2031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es-ES"/>
            </a:defPPr>
            <a:lvl1pPr marL="171450" indent="-171450">
              <a:buFont typeface="Arial" panose="020B0604020202020204" pitchFamily="34" charset="0"/>
              <a:buChar char="•"/>
              <a:defRPr sz="1200">
                <a:solidFill>
                  <a:srgbClr val="484848"/>
                </a:solidFill>
                <a:latin typeface="Segoe UI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Incorporación al EJEE</a:t>
            </a:r>
          </a:p>
          <a:p>
            <a:endParaRPr lang="es-ES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Una vez aceptado un documento se incorpora automáticamente al EJEE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Visible para todas las partes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rPr>
              <a:t>Acción de vuelta atrás en el Módulo de Administración</a:t>
            </a:r>
          </a:p>
          <a:p>
            <a:pPr lvl="1"/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s-ES" sz="1200" dirty="0">
              <a:solidFill>
                <a:srgbClr val="484848"/>
              </a:solidFill>
              <a:latin typeface="Segoe UI"/>
              <a:ea typeface="+mn-lt"/>
              <a:cs typeface="+mn-lt"/>
            </a:endParaRPr>
          </a:p>
          <a:p>
            <a:endParaRPr lang="es-E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D683C1-FC15-2CB4-FE7C-7F30650856D2}"/>
              </a:ext>
            </a:extLst>
          </p:cNvPr>
          <p:cNvGrpSpPr/>
          <p:nvPr/>
        </p:nvGrpSpPr>
        <p:grpSpPr>
          <a:xfrm>
            <a:off x="896979" y="1104203"/>
            <a:ext cx="696440" cy="557158"/>
            <a:chOff x="5259698" y="2825121"/>
            <a:chExt cx="627168" cy="48788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Rounded Rectangle 1">
              <a:extLst>
                <a:ext uri="{FF2B5EF4-FFF2-40B4-BE49-F238E27FC236}">
                  <a16:creationId xmlns:a16="http://schemas.microsoft.com/office/drawing/2014/main" id="{1E9FBBA0-4FAB-D0F0-985D-4A38A4AF87BD}"/>
                </a:ext>
              </a:extLst>
            </p:cNvPr>
            <p:cNvSpPr/>
            <p:nvPr/>
          </p:nvSpPr>
          <p:spPr>
            <a:xfrm>
              <a:off x="5259698" y="2835558"/>
              <a:ext cx="627168" cy="430581"/>
            </a:xfrm>
            <a:custGeom>
              <a:avLst/>
              <a:gdLst/>
              <a:ahLst/>
              <a:cxnLst/>
              <a:rect l="0" t="0" r="0" b="0"/>
              <a:pathLst>
                <a:path w="627168" h="430581">
                  <a:moveTo>
                    <a:pt x="0" y="275381"/>
                  </a:moveTo>
                  <a:lnTo>
                    <a:pt x="151220" y="0"/>
                  </a:lnTo>
                  <a:lnTo>
                    <a:pt x="314380" y="34223"/>
                  </a:lnTo>
                  <a:lnTo>
                    <a:pt x="170322" y="296074"/>
                  </a:lnTo>
                  <a:close/>
                  <a:moveTo>
                    <a:pt x="314380" y="34223"/>
                  </a:moveTo>
                  <a:lnTo>
                    <a:pt x="348603" y="416255"/>
                  </a:lnTo>
                  <a:lnTo>
                    <a:pt x="187832" y="398745"/>
                  </a:lnTo>
                  <a:lnTo>
                    <a:pt x="151220" y="0"/>
                  </a:lnTo>
                  <a:close/>
                  <a:moveTo>
                    <a:pt x="291299" y="359746"/>
                  </a:moveTo>
                  <a:lnTo>
                    <a:pt x="512559" y="156792"/>
                  </a:lnTo>
                  <a:lnTo>
                    <a:pt x="627168" y="268218"/>
                  </a:lnTo>
                  <a:lnTo>
                    <a:pt x="449683" y="430581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2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31393E4D-62C1-0EFB-3F4F-E6AD8E0C05C6}"/>
                </a:ext>
              </a:extLst>
            </p:cNvPr>
            <p:cNvSpPr/>
            <p:nvPr/>
          </p:nvSpPr>
          <p:spPr>
            <a:xfrm>
              <a:off x="5279911" y="2825121"/>
              <a:ext cx="495845" cy="487886"/>
            </a:xfrm>
            <a:custGeom>
              <a:avLst/>
              <a:gdLst/>
              <a:ahLst/>
              <a:cxnLst/>
              <a:rect l="0" t="0" r="0" b="0"/>
              <a:pathLst>
                <a:path w="495845" h="487886">
                  <a:moveTo>
                    <a:pt x="490274" y="245137"/>
                  </a:moveTo>
                  <a:cubicBezTo>
                    <a:pt x="490274" y="374868"/>
                    <a:pt x="383623" y="487886"/>
                    <a:pt x="252300" y="479927"/>
                  </a:cubicBezTo>
                  <a:cubicBezTo>
                    <a:pt x="121772" y="471968"/>
                    <a:pt x="0" y="374072"/>
                    <a:pt x="15122" y="245137"/>
                  </a:cubicBezTo>
                  <a:cubicBezTo>
                    <a:pt x="30244" y="116201"/>
                    <a:pt x="121772" y="0"/>
                    <a:pt x="252300" y="10346"/>
                  </a:cubicBezTo>
                  <a:cubicBezTo>
                    <a:pt x="383623" y="20693"/>
                    <a:pt x="490274" y="115405"/>
                    <a:pt x="490274" y="245137"/>
                  </a:cubicBezTo>
                  <a:moveTo>
                    <a:pt x="485498" y="288911"/>
                  </a:moveTo>
                  <a:cubicBezTo>
                    <a:pt x="491069" y="274585"/>
                    <a:pt x="495845" y="260259"/>
                    <a:pt x="490274" y="245137"/>
                  </a:cubicBezTo>
                  <a:cubicBezTo>
                    <a:pt x="483906" y="230014"/>
                    <a:pt x="485498" y="208525"/>
                    <a:pt x="483906" y="193403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5E273A46-320E-BD06-948D-BC3EBB29CAA1}"/>
                </a:ext>
              </a:extLst>
            </p:cNvPr>
            <p:cNvSpPr/>
            <p:nvPr/>
          </p:nvSpPr>
          <p:spPr>
            <a:xfrm>
              <a:off x="5312860" y="2835470"/>
              <a:ext cx="474886" cy="469580"/>
            </a:xfrm>
            <a:custGeom>
              <a:avLst/>
              <a:gdLst/>
              <a:ahLst/>
              <a:cxnLst/>
              <a:rect l="0" t="0" r="0" b="0"/>
              <a:pathLst>
                <a:path w="474886" h="469580">
                  <a:moveTo>
                    <a:pt x="474886" y="234790"/>
                  </a:moveTo>
                  <a:cubicBezTo>
                    <a:pt x="474886" y="364461"/>
                    <a:pt x="368579" y="469580"/>
                    <a:pt x="237443" y="469580"/>
                  </a:cubicBezTo>
                  <a:cubicBezTo>
                    <a:pt x="106306" y="469580"/>
                    <a:pt x="0" y="364461"/>
                    <a:pt x="0" y="234790"/>
                  </a:cubicBezTo>
                  <a:cubicBezTo>
                    <a:pt x="0" y="105119"/>
                    <a:pt x="106306" y="0"/>
                    <a:pt x="237443" y="0"/>
                  </a:cubicBezTo>
                  <a:cubicBezTo>
                    <a:pt x="368579" y="0"/>
                    <a:pt x="474886" y="105119"/>
                    <a:pt x="474886" y="234790"/>
                  </a:cubicBezTo>
                  <a:close/>
                  <a:moveTo>
                    <a:pt x="470767" y="278564"/>
                  </a:moveTo>
                  <a:cubicBezTo>
                    <a:pt x="473881" y="263392"/>
                    <a:pt x="474886" y="250871"/>
                    <a:pt x="474886" y="234790"/>
                  </a:cubicBezTo>
                  <a:cubicBezTo>
                    <a:pt x="474886" y="218709"/>
                    <a:pt x="472218" y="198229"/>
                    <a:pt x="469103" y="183056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D4943C27-8BAA-5568-9C0A-C1434CD826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86" y="1194944"/>
            <a:ext cx="391606" cy="39160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FC98073-4364-3CD7-325A-07CDEAACD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927" y="1775716"/>
            <a:ext cx="2451542" cy="132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6204414-E687-D60B-1C27-80CFB3333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606" y="1775716"/>
            <a:ext cx="2308593" cy="3926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20782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5E4A-51D2-6C84-A8F1-5312DCED2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993CB-4B5F-4423-37B5-860D82C4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15" y="467384"/>
            <a:ext cx="10240632" cy="345756"/>
          </a:xfrm>
        </p:spPr>
        <p:txBody>
          <a:bodyPr lIns="252000" tIns="45720" rIns="91440" bIns="45720" anchor="ctr"/>
          <a:lstStyle/>
          <a:p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</a:b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Presentación de prueba documental en Juicio</a:t>
            </a:r>
          </a:p>
          <a:p>
            <a:endParaRPr lang="es-E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381D85A9-EA8D-F856-71B2-68F823476C1C}"/>
              </a:ext>
            </a:extLst>
          </p:cNvPr>
          <p:cNvSpPr/>
          <p:nvPr/>
        </p:nvSpPr>
        <p:spPr>
          <a:xfrm rot="5400000">
            <a:off x="1331314" y="5585276"/>
            <a:ext cx="1443761" cy="48231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2E9EDC6D-B255-770E-9258-52B3CCCE2F22}"/>
              </a:ext>
            </a:extLst>
          </p:cNvPr>
          <p:cNvSpPr/>
          <p:nvPr/>
        </p:nvSpPr>
        <p:spPr>
          <a:xfrm rot="5400000">
            <a:off x="4421936" y="792977"/>
            <a:ext cx="1779041" cy="59407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Rounded Rectangle 5">
            <a:extLst>
              <a:ext uri="{FF2B5EF4-FFF2-40B4-BE49-F238E27FC236}">
                <a16:creationId xmlns:a16="http://schemas.microsoft.com/office/drawing/2014/main" id="{89B426E2-F4DD-0625-B94C-7141F63F39D7}"/>
              </a:ext>
            </a:extLst>
          </p:cNvPr>
          <p:cNvSpPr/>
          <p:nvPr/>
        </p:nvSpPr>
        <p:spPr>
          <a:xfrm rot="5400000">
            <a:off x="5244896" y="488177"/>
            <a:ext cx="1779041" cy="594075"/>
          </a:xfrm>
          <a:custGeom>
            <a:avLst/>
            <a:gdLst/>
            <a:ahLst/>
            <a:cxnLst/>
            <a:rect l="0" t="0" r="0" b="0"/>
            <a:pathLst>
              <a:path w="1443761" h="482315">
                <a:moveTo>
                  <a:pt x="0" y="241953"/>
                </a:moveTo>
                <a:lnTo>
                  <a:pt x="226831" y="0"/>
                </a:lnTo>
                <a:lnTo>
                  <a:pt x="377256" y="72426"/>
                </a:lnTo>
                <a:lnTo>
                  <a:pt x="139282" y="326318"/>
                </a:lnTo>
                <a:close/>
                <a:moveTo>
                  <a:pt x="377256" y="72426"/>
                </a:moveTo>
                <a:lnTo>
                  <a:pt x="319155" y="464009"/>
                </a:lnTo>
                <a:lnTo>
                  <a:pt x="165547" y="414663"/>
                </a:lnTo>
                <a:lnTo>
                  <a:pt x="226831" y="0"/>
                </a:lnTo>
                <a:close/>
                <a:moveTo>
                  <a:pt x="1308458" y="191811"/>
                </a:moveTo>
                <a:lnTo>
                  <a:pt x="1325968" y="239565"/>
                </a:lnTo>
                <a:lnTo>
                  <a:pt x="1325968" y="239565"/>
                </a:lnTo>
                <a:lnTo>
                  <a:pt x="1443761" y="430581"/>
                </a:lnTo>
                <a:lnTo>
                  <a:pt x="1433414" y="482315"/>
                </a:lnTo>
                <a:lnTo>
                  <a:pt x="1277418" y="451274"/>
                </a:lnTo>
                <a:lnTo>
                  <a:pt x="1288561" y="393970"/>
                </a:lnTo>
                <a:lnTo>
                  <a:pt x="1275030" y="370093"/>
                </a:lnTo>
                <a:lnTo>
                  <a:pt x="1199420" y="300849"/>
                </a:lnTo>
                <a:lnTo>
                  <a:pt x="1159625" y="246728"/>
                </a:lnTo>
                <a:close/>
              </a:path>
            </a:pathLst>
          </a:custGeom>
          <a:noFill/>
          <a:ln>
            <a:noFill/>
          </a:ln>
        </p:spPr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076421-FE9D-5089-A1C8-725F242DD276}"/>
              </a:ext>
            </a:extLst>
          </p:cNvPr>
          <p:cNvSpPr txBox="1"/>
          <p:nvPr/>
        </p:nvSpPr>
        <p:spPr>
          <a:xfrm>
            <a:off x="1724617" y="1281687"/>
            <a:ext cx="2428283" cy="5488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425"/>
              </a:lnSpc>
            </a:pPr>
            <a:r>
              <a:rPr lang="es-ES" sz="1200" b="1" dirty="0">
                <a:solidFill>
                  <a:srgbClr val="484848"/>
                </a:solidFill>
                <a:latin typeface="Segoe UI"/>
                <a:cs typeface="Arial"/>
              </a:rPr>
              <a:t>Prueba documental en Fiscalía</a:t>
            </a:r>
            <a:endParaRPr lang="es-ES" dirty="0"/>
          </a:p>
          <a:p>
            <a:pPr algn="ctr"/>
            <a:endParaRPr lang="es-ES" u="sng" dirty="0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5FCB22B9-9A8E-1C32-C308-97E0CD836BAD}"/>
              </a:ext>
            </a:extLst>
          </p:cNvPr>
          <p:cNvGrpSpPr/>
          <p:nvPr/>
        </p:nvGrpSpPr>
        <p:grpSpPr>
          <a:xfrm>
            <a:off x="843540" y="1112607"/>
            <a:ext cx="696440" cy="557158"/>
            <a:chOff x="5222753" y="2825121"/>
            <a:chExt cx="627168" cy="487886"/>
          </a:xfrm>
          <a:solidFill>
            <a:srgbClr val="FFFFCC"/>
          </a:solidFill>
        </p:grpSpPr>
        <p:sp>
          <p:nvSpPr>
            <p:cNvPr id="11" name="Rounded Rectangle 1">
              <a:extLst>
                <a:ext uri="{FF2B5EF4-FFF2-40B4-BE49-F238E27FC236}">
                  <a16:creationId xmlns:a16="http://schemas.microsoft.com/office/drawing/2014/main" id="{3889A8B3-F1D9-5770-8C3A-0582A13B7E79}"/>
                </a:ext>
              </a:extLst>
            </p:cNvPr>
            <p:cNvSpPr/>
            <p:nvPr/>
          </p:nvSpPr>
          <p:spPr>
            <a:xfrm>
              <a:off x="5222753" y="2877855"/>
              <a:ext cx="627168" cy="430581"/>
            </a:xfrm>
            <a:custGeom>
              <a:avLst/>
              <a:gdLst/>
              <a:ahLst/>
              <a:cxnLst/>
              <a:rect l="0" t="0" r="0" b="0"/>
              <a:pathLst>
                <a:path w="627168" h="430581">
                  <a:moveTo>
                    <a:pt x="0" y="275381"/>
                  </a:moveTo>
                  <a:lnTo>
                    <a:pt x="151220" y="0"/>
                  </a:lnTo>
                  <a:lnTo>
                    <a:pt x="314380" y="34223"/>
                  </a:lnTo>
                  <a:lnTo>
                    <a:pt x="170322" y="296074"/>
                  </a:lnTo>
                  <a:close/>
                  <a:moveTo>
                    <a:pt x="314380" y="34223"/>
                  </a:moveTo>
                  <a:lnTo>
                    <a:pt x="348603" y="416255"/>
                  </a:lnTo>
                  <a:lnTo>
                    <a:pt x="187832" y="398745"/>
                  </a:lnTo>
                  <a:lnTo>
                    <a:pt x="151220" y="0"/>
                  </a:lnTo>
                  <a:close/>
                  <a:moveTo>
                    <a:pt x="291299" y="359746"/>
                  </a:moveTo>
                  <a:lnTo>
                    <a:pt x="512559" y="156792"/>
                  </a:lnTo>
                  <a:lnTo>
                    <a:pt x="627168" y="268218"/>
                  </a:lnTo>
                  <a:lnTo>
                    <a:pt x="449683" y="4305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Rounded Rectangle 2">
              <a:extLst>
                <a:ext uri="{FF2B5EF4-FFF2-40B4-BE49-F238E27FC236}">
                  <a16:creationId xmlns:a16="http://schemas.microsoft.com/office/drawing/2014/main" id="{2CE0B68E-EEE3-1530-4DC9-EF4D10537277}"/>
                </a:ext>
              </a:extLst>
            </p:cNvPr>
            <p:cNvSpPr/>
            <p:nvPr/>
          </p:nvSpPr>
          <p:spPr>
            <a:xfrm>
              <a:off x="5279911" y="2825121"/>
              <a:ext cx="495845" cy="487886"/>
            </a:xfrm>
            <a:custGeom>
              <a:avLst/>
              <a:gdLst/>
              <a:ahLst/>
              <a:cxnLst/>
              <a:rect l="0" t="0" r="0" b="0"/>
              <a:pathLst>
                <a:path w="495845" h="487886">
                  <a:moveTo>
                    <a:pt x="490274" y="245137"/>
                  </a:moveTo>
                  <a:cubicBezTo>
                    <a:pt x="490274" y="374868"/>
                    <a:pt x="383623" y="487886"/>
                    <a:pt x="252300" y="479927"/>
                  </a:cubicBezTo>
                  <a:cubicBezTo>
                    <a:pt x="121772" y="471968"/>
                    <a:pt x="0" y="374072"/>
                    <a:pt x="15122" y="245137"/>
                  </a:cubicBezTo>
                  <a:cubicBezTo>
                    <a:pt x="30244" y="116201"/>
                    <a:pt x="121772" y="0"/>
                    <a:pt x="252300" y="10346"/>
                  </a:cubicBezTo>
                  <a:cubicBezTo>
                    <a:pt x="383623" y="20693"/>
                    <a:pt x="490274" y="115405"/>
                    <a:pt x="490274" y="245137"/>
                  </a:cubicBezTo>
                  <a:moveTo>
                    <a:pt x="485498" y="288911"/>
                  </a:moveTo>
                  <a:cubicBezTo>
                    <a:pt x="491069" y="274585"/>
                    <a:pt x="495845" y="260259"/>
                    <a:pt x="490274" y="245137"/>
                  </a:cubicBezTo>
                  <a:cubicBezTo>
                    <a:pt x="483906" y="230014"/>
                    <a:pt x="485498" y="208525"/>
                    <a:pt x="483906" y="193403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Rounded Rectangle 3">
              <a:extLst>
                <a:ext uri="{FF2B5EF4-FFF2-40B4-BE49-F238E27FC236}">
                  <a16:creationId xmlns:a16="http://schemas.microsoft.com/office/drawing/2014/main" id="{ECC2E5F9-0394-29F6-6D37-2EAC484088CC}"/>
                </a:ext>
              </a:extLst>
            </p:cNvPr>
            <p:cNvSpPr/>
            <p:nvPr/>
          </p:nvSpPr>
          <p:spPr>
            <a:xfrm>
              <a:off x="5312860" y="2835468"/>
              <a:ext cx="474886" cy="469580"/>
            </a:xfrm>
            <a:custGeom>
              <a:avLst/>
              <a:gdLst/>
              <a:ahLst/>
              <a:cxnLst/>
              <a:rect l="0" t="0" r="0" b="0"/>
              <a:pathLst>
                <a:path w="474886" h="469580">
                  <a:moveTo>
                    <a:pt x="474886" y="234790"/>
                  </a:moveTo>
                  <a:cubicBezTo>
                    <a:pt x="474886" y="364461"/>
                    <a:pt x="368579" y="469580"/>
                    <a:pt x="237443" y="469580"/>
                  </a:cubicBezTo>
                  <a:cubicBezTo>
                    <a:pt x="106306" y="469580"/>
                    <a:pt x="0" y="364461"/>
                    <a:pt x="0" y="234790"/>
                  </a:cubicBezTo>
                  <a:cubicBezTo>
                    <a:pt x="0" y="105119"/>
                    <a:pt x="106306" y="0"/>
                    <a:pt x="237443" y="0"/>
                  </a:cubicBezTo>
                  <a:cubicBezTo>
                    <a:pt x="368579" y="0"/>
                    <a:pt x="474886" y="105119"/>
                    <a:pt x="474886" y="234790"/>
                  </a:cubicBezTo>
                  <a:close/>
                  <a:moveTo>
                    <a:pt x="470767" y="278564"/>
                  </a:moveTo>
                  <a:cubicBezTo>
                    <a:pt x="473881" y="263392"/>
                    <a:pt x="474886" y="250871"/>
                    <a:pt x="474886" y="234790"/>
                  </a:cubicBezTo>
                  <a:cubicBezTo>
                    <a:pt x="474886" y="218709"/>
                    <a:pt x="472218" y="198229"/>
                    <a:pt x="469103" y="183056"/>
                  </a:cubicBezTo>
                </a:path>
              </a:pathLst>
            </a:custGeom>
            <a:grpFill/>
            <a:ln w="23876">
              <a:solidFill>
                <a:srgbClr val="484848"/>
              </a:solidFill>
            </a:ln>
          </p:spPr>
          <p:txBody>
            <a:bodyPr rtlCol="0" anchor="ctr"/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54F7B244-C126-F9AF-C597-AEF195F6D13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28" y="1166938"/>
            <a:ext cx="388281" cy="388281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A052AB79-B932-1A8A-036C-70034A2F4D2F}"/>
              </a:ext>
            </a:extLst>
          </p:cNvPr>
          <p:cNvGrpSpPr/>
          <p:nvPr/>
        </p:nvGrpSpPr>
        <p:grpSpPr>
          <a:xfrm>
            <a:off x="968151" y="2154397"/>
            <a:ext cx="4640342" cy="2394844"/>
            <a:chOff x="968151" y="2154397"/>
            <a:chExt cx="4640342" cy="2394844"/>
          </a:xfrm>
        </p:grpSpPr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DB14AD6E-D7CE-5EB3-C780-C636478AA1F0}"/>
                </a:ext>
              </a:extLst>
            </p:cNvPr>
            <p:cNvSpPr txBox="1"/>
            <p:nvPr/>
          </p:nvSpPr>
          <p:spPr>
            <a:xfrm>
              <a:off x="968151" y="2154397"/>
              <a:ext cx="464034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s-ES"/>
              </a:defPPr>
              <a:lvl1pPr marL="171450" indent="-171450">
                <a:buFont typeface="Arial" panose="020B0604020202020204" pitchFamily="34" charset="0"/>
                <a:buChar char="•"/>
                <a:defRPr sz="1200">
                  <a:solidFill>
                    <a:srgbClr val="484848"/>
                  </a:solidFill>
                  <a:latin typeface="Segoe UI"/>
                  <a:ea typeface="+mn-lt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dirty="0"/>
                <a:t>Nueva acción por expediente</a:t>
              </a:r>
            </a:p>
            <a:p>
              <a:endParaRPr lang="es-ES" dirty="0"/>
            </a:p>
            <a:p>
              <a:pPr lvl="1"/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endParaRPr lang="es-ES" dirty="0"/>
            </a:p>
            <a:p>
              <a:endParaRPr lang="es-ES" dirty="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437E97A6-4133-5BAC-1C3F-8B005E3112A6}"/>
                </a:ext>
              </a:extLst>
            </p:cNvPr>
            <p:cNvSpPr txBox="1"/>
            <p:nvPr/>
          </p:nvSpPr>
          <p:spPr>
            <a:xfrm>
              <a:off x="968152" y="2507741"/>
              <a:ext cx="464034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s-ES"/>
              </a:defPPr>
              <a:lvl1pPr marL="171450" indent="-171450">
                <a:buFont typeface="Arial" panose="020B0604020202020204" pitchFamily="34" charset="0"/>
                <a:buChar char="•"/>
                <a:defRPr sz="1200">
                  <a:solidFill>
                    <a:srgbClr val="484848"/>
                  </a:solidFill>
                  <a:latin typeface="Segoe UI"/>
                  <a:ea typeface="+mn-lt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s-ES" dirty="0">
                  <a:cs typeface="Segoe UI"/>
                </a:rPr>
                <a:t>Borrador del envío.</a:t>
              </a:r>
            </a:p>
            <a:p>
              <a:endParaRPr lang="es-ES" dirty="0"/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endParaRPr lang="es-ES" dirty="0"/>
            </a:p>
          </p:txBody>
        </p:sp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A6977E09-2A3D-28E2-EA0E-F94AF5BAA5AD}"/>
                </a:ext>
              </a:extLst>
            </p:cNvPr>
            <p:cNvSpPr txBox="1"/>
            <p:nvPr/>
          </p:nvSpPr>
          <p:spPr>
            <a:xfrm>
              <a:off x="968152" y="2872493"/>
              <a:ext cx="464034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s-ES"/>
              </a:defPPr>
              <a:lvl1pPr marL="171450" indent="-171450">
                <a:buFont typeface="Arial" panose="020B0604020202020204" pitchFamily="34" charset="0"/>
                <a:buChar char="•"/>
                <a:defRPr sz="1200">
                  <a:solidFill>
                    <a:srgbClr val="484848"/>
                  </a:solidFill>
                  <a:latin typeface="Segoe UI"/>
                  <a:ea typeface="+mn-lt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dirty="0"/>
                <a:t>Nueva sección en el detalle del expediente.</a:t>
              </a:r>
            </a:p>
            <a:p>
              <a:pPr marL="0" indent="0">
                <a:buNone/>
              </a:pPr>
              <a:endParaRPr lang="es-ES" dirty="0"/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endParaRPr lang="es-ES" dirty="0"/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7D0A5B69-AD4E-B198-CCE5-F753A6275DB9}"/>
                </a:ext>
              </a:extLst>
            </p:cNvPr>
            <p:cNvSpPr txBox="1"/>
            <p:nvPr/>
          </p:nvSpPr>
          <p:spPr>
            <a:xfrm>
              <a:off x="968151" y="3252589"/>
              <a:ext cx="464034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s-ES"/>
              </a:defPPr>
              <a:lvl1pPr marL="171450" indent="-171450">
                <a:buFont typeface="Arial" panose="020B0604020202020204" pitchFamily="34" charset="0"/>
                <a:buChar char="•"/>
                <a:defRPr sz="1200">
                  <a:solidFill>
                    <a:srgbClr val="484848"/>
                  </a:solidFill>
                  <a:latin typeface="Segoe UI"/>
                  <a:ea typeface="+mn-lt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dirty="0"/>
                <a:t>Visor de los documentos.</a:t>
              </a:r>
            </a:p>
            <a:p>
              <a:pPr marL="0" indent="0">
                <a:buNone/>
              </a:pPr>
              <a:endParaRPr lang="es-ES" dirty="0"/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endParaRPr lang="es-ES" dirty="0"/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302C5D9A-08AE-907D-7A55-35A55A7D06B9}"/>
                </a:ext>
              </a:extLst>
            </p:cNvPr>
            <p:cNvSpPr txBox="1"/>
            <p:nvPr/>
          </p:nvSpPr>
          <p:spPr>
            <a:xfrm>
              <a:off x="968151" y="3625911"/>
              <a:ext cx="4640341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defPPr>
                <a:defRPr lang="es-ES"/>
              </a:defPPr>
              <a:lvl1pPr marL="171450" indent="-171450">
                <a:buFont typeface="Arial" panose="020B0604020202020204" pitchFamily="34" charset="0"/>
                <a:buChar char="•"/>
                <a:defRPr sz="1200">
                  <a:solidFill>
                    <a:srgbClr val="484848"/>
                  </a:solidFill>
                  <a:latin typeface="Segoe UI"/>
                  <a:ea typeface="+mn-lt"/>
                  <a:cs typeface="+mn-lt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dirty="0"/>
                <a:t>Control de visibilidad.</a:t>
              </a:r>
            </a:p>
            <a:p>
              <a:pPr marL="0" indent="0">
                <a:buNone/>
              </a:pPr>
              <a:endParaRPr lang="es-ES" dirty="0"/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endParaRPr lang="es-ES" sz="1200" dirty="0">
                <a:solidFill>
                  <a:srgbClr val="484848"/>
                </a:solidFill>
                <a:latin typeface="Segoe UI"/>
                <a:ea typeface="+mn-lt"/>
                <a:cs typeface="+mn-lt"/>
              </a:endParaRPr>
            </a:p>
            <a:p>
              <a:endParaRPr lang="es-ES" dirty="0"/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0EECFFFA-66E1-0849-9E96-18005897D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456" y="1669765"/>
            <a:ext cx="5172302" cy="4226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292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ortada">
  <a:themeElements>
    <a:clrScheme name="Avantius">
      <a:dk1>
        <a:sysClr val="windowText" lastClr="000000"/>
      </a:dk1>
      <a:lt1>
        <a:sysClr val="window" lastClr="FFFFFF"/>
      </a:lt1>
      <a:dk2>
        <a:srgbClr val="121F26"/>
      </a:dk2>
      <a:lt2>
        <a:srgbClr val="97BFF6"/>
      </a:lt2>
      <a:accent1>
        <a:srgbClr val="337AB8"/>
      </a:accent1>
      <a:accent2>
        <a:srgbClr val="475469"/>
      </a:accent2>
      <a:accent3>
        <a:srgbClr val="0C4C6F"/>
      </a:accent3>
      <a:accent4>
        <a:srgbClr val="65A0E1"/>
      </a:accent4>
      <a:accent5>
        <a:srgbClr val="E95505"/>
      </a:accent5>
      <a:accent6>
        <a:srgbClr val="CD28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63AEFBB8-9313-4A9E-8DEE-06D8457A636C}" vid="{EA74E860-7144-45B3-95F3-6571E127C075}"/>
    </a:ext>
  </a:extLst>
</a:theme>
</file>

<file path=ppt/theme/theme2.xml><?xml version="1.0" encoding="utf-8"?>
<a:theme xmlns:a="http://schemas.openxmlformats.org/drawingml/2006/main" name="2_ÍNDICE">
  <a:themeElements>
    <a:clrScheme name="Avantius">
      <a:dk1>
        <a:sysClr val="windowText" lastClr="000000"/>
      </a:dk1>
      <a:lt1>
        <a:sysClr val="window" lastClr="FFFFFF"/>
      </a:lt1>
      <a:dk2>
        <a:srgbClr val="121F26"/>
      </a:dk2>
      <a:lt2>
        <a:srgbClr val="97BFF6"/>
      </a:lt2>
      <a:accent1>
        <a:srgbClr val="337AB8"/>
      </a:accent1>
      <a:accent2>
        <a:srgbClr val="475469"/>
      </a:accent2>
      <a:accent3>
        <a:srgbClr val="0C4C6F"/>
      </a:accent3>
      <a:accent4>
        <a:srgbClr val="65A0E1"/>
      </a:accent4>
      <a:accent5>
        <a:srgbClr val="E95505"/>
      </a:accent5>
      <a:accent6>
        <a:srgbClr val="CD28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63AEFBB8-9313-4A9E-8DEE-06D8457A636C}" vid="{82545816-7014-4461-A390-D7A3684888D0}"/>
    </a:ext>
  </a:extLst>
</a:theme>
</file>

<file path=ppt/theme/theme3.xml><?xml version="1.0" encoding="utf-8"?>
<a:theme xmlns:a="http://schemas.openxmlformats.org/drawingml/2006/main" name="3_CONTENIDO">
  <a:themeElements>
    <a:clrScheme name="Avantius">
      <a:dk1>
        <a:sysClr val="windowText" lastClr="000000"/>
      </a:dk1>
      <a:lt1>
        <a:sysClr val="window" lastClr="FFFFFF"/>
      </a:lt1>
      <a:dk2>
        <a:srgbClr val="121F26"/>
      </a:dk2>
      <a:lt2>
        <a:srgbClr val="97BFF6"/>
      </a:lt2>
      <a:accent1>
        <a:srgbClr val="337AB8"/>
      </a:accent1>
      <a:accent2>
        <a:srgbClr val="475469"/>
      </a:accent2>
      <a:accent3>
        <a:srgbClr val="0C4C6F"/>
      </a:accent3>
      <a:accent4>
        <a:srgbClr val="65A0E1"/>
      </a:accent4>
      <a:accent5>
        <a:srgbClr val="E95505"/>
      </a:accent5>
      <a:accent6>
        <a:srgbClr val="CD28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63AEFBB8-9313-4A9E-8DEE-06D8457A636C}" vid="{2FA3FDF9-46D6-4338-9F1D-0DB49FB230C6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FAD2E09DD73428D72028737B4AF1C" ma:contentTypeVersion="27" ma:contentTypeDescription="Create a new document." ma:contentTypeScope="" ma:versionID="0866ddb902d0d70bc871e0c3e23a4f73">
  <xsd:schema xmlns:xsd="http://www.w3.org/2001/XMLSchema" xmlns:xs="http://www.w3.org/2001/XMLSchema" xmlns:p="http://schemas.microsoft.com/office/2006/metadata/properties" xmlns:ns2="97e46479-fc9b-4ec9-bdb3-37b06e7e5e4e" xmlns:ns3="ec4ac7a2-cad7-4d63-9a5a-aa996a011039" targetNamespace="http://schemas.microsoft.com/office/2006/metadata/properties" ma:root="true" ma:fieldsID="a55d41e8cee48c90b45b569e060d6cab" ns2:_="" ns3:_="">
    <xsd:import namespace="97e46479-fc9b-4ec9-bdb3-37b06e7e5e4e"/>
    <xsd:import namespace="ec4ac7a2-cad7-4d63-9a5a-aa996a0110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Comentarios" minOccurs="0"/>
                <xsd:element ref="ns2:MediaServiceObjectDetectorVersions" minOccurs="0"/>
                <xsd:element ref="ns2:Comentario" minOccurs="0"/>
                <xsd:element ref="ns2:MediaServiceSearchProperties" minOccurs="0"/>
                <xsd:element ref="ns2:Orde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e46479-fc9b-4ec9-bdb3-37b06e7e5e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f8d92e4-a097-40c2-bce4-3620f57659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mentarios" ma:index="24" nillable="true" ma:displayName="Comentarios" ma:format="Dropdown" ma:internalName="Comentarios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entario" ma:index="26" nillable="true" ma:displayName="Comentario" ma:format="Dropdown" ma:internalName="Comentario">
      <xsd:simpleType>
        <xsd:restriction base="dms:Note">
          <xsd:maxLength value="255"/>
        </xsd:restriction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Orden" ma:index="28" nillable="true" ma:displayName="Orden" ma:format="Dropdown" ma:internalName="Orden" ma:percentage="FALSE">
      <xsd:simpleType>
        <xsd:restriction base="dms:Number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4ac7a2-cad7-4d63-9a5a-aa996a01103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57d939-84a0-4265-abce-777160de1153}" ma:internalName="TaxCatchAll" ma:showField="CatchAllData" ma:web="ec4ac7a2-cad7-4d63-9a5a-aa996a011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4ac7a2-cad7-4d63-9a5a-aa996a011039" xsi:nil="true"/>
    <lcf76f155ced4ddcb4097134ff3c332f xmlns="97e46479-fc9b-4ec9-bdb3-37b06e7e5e4e">
      <Terms xmlns="http://schemas.microsoft.com/office/infopath/2007/PartnerControls"/>
    </lcf76f155ced4ddcb4097134ff3c332f>
    <Comentario xmlns="97e46479-fc9b-4ec9-bdb3-37b06e7e5e4e" xsi:nil="true"/>
    <Orden xmlns="97e46479-fc9b-4ec9-bdb3-37b06e7e5e4e" xsi:nil="true"/>
    <Comentarios xmlns="97e46479-fc9b-4ec9-bdb3-37b06e7e5e4e" xsi:nil="true"/>
  </documentManagement>
</p:properties>
</file>

<file path=customXml/itemProps1.xml><?xml version="1.0" encoding="utf-8"?>
<ds:datastoreItem xmlns:ds="http://schemas.openxmlformats.org/officeDocument/2006/customXml" ds:itemID="{160AACE0-48D1-4D51-BA4A-D49D48FE4A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e46479-fc9b-4ec9-bdb3-37b06e7e5e4e"/>
    <ds:schemaRef ds:uri="ec4ac7a2-cad7-4d63-9a5a-aa996a0110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2501CA-6B02-4722-A6B3-7306D99220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BAAB2-EC6E-4450-8937-6D6CC3C4EA0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97e46479-fc9b-4ec9-bdb3-37b06e7e5e4e"/>
    <ds:schemaRef ds:uri="http://purl.org/dc/terms/"/>
    <ds:schemaRef ds:uri="ec4ac7a2-cad7-4d63-9a5a-aa996a011039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SIJID - STEJID Plantilla 4</Template>
  <TotalTime>8518</TotalTime>
  <Words>293</Words>
  <Application>Microsoft Office PowerPoint</Application>
  <PresentationFormat>Widescreen</PresentationFormat>
  <Paragraphs>109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1_Portada</vt:lpstr>
      <vt:lpstr>2_ÍNDICE</vt:lpstr>
      <vt:lpstr>3_CONTENIDO</vt:lpstr>
      <vt:lpstr>PowerPoint Presentation</vt:lpstr>
      <vt:lpstr>Índice</vt:lpstr>
      <vt:lpstr>Resumen</vt:lpstr>
      <vt:lpstr>  Presentación de prueba documental en Juicio </vt:lpstr>
      <vt:lpstr>  Presentación de prueba documental en Juicio </vt:lpstr>
      <vt:lpstr>  Presentación de prueba documental en Juicio </vt:lpstr>
    </vt:vector>
  </TitlesOfParts>
  <Company>Tracasa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Emanuel Hinojosa Ragout</dc:creator>
  <cp:lastModifiedBy>%USERNAME%</cp:lastModifiedBy>
  <cp:revision>13</cp:revision>
  <dcterms:created xsi:type="dcterms:W3CDTF">2026-06-01T10:04:39Z</dcterms:created>
  <dcterms:modified xsi:type="dcterms:W3CDTF">2026-09-22T12:38:22Z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0x010100DA7FAD2E09DD73428D72028737B4AF1C</vt:lpwstr>
  </property>
  <property fmtid="{D5CDD505-2E9C-101B-9397-08002B2CF9AE}" pid="3" name="MediaServiceImageTags">
    <vt:lpwstr/>
  </property>
</Properties>
</file>